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jpeg" ContentType="image/jpeg"/>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8"/>
  </p:notesMasterIdLst>
  <p:sldIdLst>
    <p:sldId id="259" r:id="rId2"/>
    <p:sldId id="301" r:id="rId3"/>
    <p:sldId id="309" r:id="rId4"/>
    <p:sldId id="308" r:id="rId5"/>
    <p:sldId id="310" r:id="rId6"/>
    <p:sldId id="311" r:id="rId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54E7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24FA85A-CB21-43B4-9D02-7233BCA32103}" v="40" dt="2022-11-21T20:19:38.53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70128" autoAdjust="0"/>
  </p:normalViewPr>
  <p:slideViewPr>
    <p:cSldViewPr snapToGrid="0">
      <p:cViewPr varScale="1">
        <p:scale>
          <a:sx n="79" d="100"/>
          <a:sy n="79" d="100"/>
        </p:scale>
        <p:origin x="1830"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microsoft.com/office/2015/10/relationships/revisionInfo" Target="revisionInfo.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5.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5.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5.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5.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5.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DA88F27-5D56-471E-BC83-A25F345226CC}" type="datetimeFigureOut">
              <a:rPr lang="en-CA" smtClean="0"/>
              <a:t>2024-04-10</a:t>
            </a:fld>
            <a:endParaRPr lang="en-CA"/>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6AA83F6-322B-4EA4-B1F3-D4C85FC4B382}" type="slidenum">
              <a:rPr lang="en-CA" smtClean="0"/>
              <a:t>‹#›</a:t>
            </a:fld>
            <a:endParaRPr lang="en-CA"/>
          </a:p>
        </p:txBody>
      </p:sp>
    </p:spTree>
    <p:extLst>
      <p:ext uri="{BB962C8B-B14F-4D97-AF65-F5344CB8AC3E}">
        <p14:creationId xmlns:p14="http://schemas.microsoft.com/office/powerpoint/2010/main" val="41466164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Added</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0A1A8D-68F0-48D3-AEFE-82F099779795}"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992997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nSpc>
                <a:spcPct val="106000"/>
              </a:lnSpc>
              <a:spcAft>
                <a:spcPts val="800"/>
              </a:spcAft>
              <a:buFont typeface="Symbol" panose="05050102010706020507" pitchFamily="18" charset="2"/>
              <a:buNone/>
            </a:pPr>
            <a:r>
              <a:rPr lang="en-NZ" sz="1400" dirty="0">
                <a:effectLst/>
                <a:latin typeface="Helvetica" panose="020B0604020202020204" pitchFamily="34" charset="0"/>
                <a:ea typeface="Calibri" panose="020F0502020204030204" pitchFamily="34" charset="0"/>
                <a:cs typeface="Helvetica" panose="020B0604020202020204" pitchFamily="34" charset="0"/>
              </a:rPr>
              <a:t>There are different types of smoke detectors. Some beep and others talk to you. Even though they may sound different, they all have the same parts and all have test buttons.</a:t>
            </a:r>
          </a:p>
          <a:p>
            <a:pPr marL="0" lvl="0" indent="0">
              <a:lnSpc>
                <a:spcPct val="106000"/>
              </a:lnSpc>
              <a:spcAft>
                <a:spcPts val="800"/>
              </a:spcAft>
              <a:buFont typeface="Symbol" panose="05050102010706020507" pitchFamily="18" charset="2"/>
              <a:buNone/>
            </a:pPr>
            <a:endParaRPr lang="en-US" sz="1800" dirty="0">
              <a:effectLst/>
              <a:latin typeface="Helvetica" panose="020B060402020202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6000"/>
              </a:lnSpc>
              <a:spcBef>
                <a:spcPts val="0"/>
              </a:spcBef>
              <a:spcAft>
                <a:spcPts val="800"/>
              </a:spcAft>
              <a:buClrTx/>
              <a:buSzTx/>
              <a:buFont typeface="Symbol" panose="05050102010706020507" pitchFamily="18" charset="2"/>
              <a:buNone/>
              <a:tabLst/>
              <a:defRPr/>
            </a:pPr>
            <a:r>
              <a:rPr lang="en-US" sz="1800" b="0" i="0" kern="1200" dirty="0">
                <a:solidFill>
                  <a:schemeClr val="tx1"/>
                </a:solidFill>
                <a:effectLst/>
                <a:latin typeface="+mn-lt"/>
                <a:ea typeface="+mn-ea"/>
                <a:cs typeface="+mn-cs"/>
              </a:rPr>
              <a:t>People in fires often inhale carbon monoxide, which can cause headaches, nausea, and vomiting. </a:t>
            </a:r>
            <a:endParaRPr lang="en-CA" sz="2800" dirty="0">
              <a:effectLst/>
              <a:latin typeface="Helvetica" panose="020B0604020202020204" pitchFamily="34" charset="0"/>
              <a:ea typeface="Calibri" panose="020F0502020204030204" pitchFamily="34" charset="0"/>
              <a:cs typeface="Times New Roman" panose="02020603050405020304" pitchFamily="18" charset="0"/>
            </a:endParaRPr>
          </a:p>
          <a:p>
            <a:pPr marL="0" lvl="0" indent="0">
              <a:lnSpc>
                <a:spcPct val="106000"/>
              </a:lnSpc>
              <a:spcAft>
                <a:spcPts val="800"/>
              </a:spcAft>
              <a:buFont typeface="Symbol" panose="05050102010706020507" pitchFamily="18" charset="2"/>
              <a:buNone/>
            </a:pPr>
            <a:endParaRPr lang="en-US" sz="1800" dirty="0">
              <a:effectLst/>
              <a:latin typeface="Helvetica" panose="020B0604020202020204" pitchFamily="34" charset="0"/>
              <a:ea typeface="Calibri" panose="020F0502020204030204" pitchFamily="34" charset="0"/>
              <a:cs typeface="Times New Roman" panose="02020603050405020304" pitchFamily="18" charset="0"/>
            </a:endParaRPr>
          </a:p>
          <a:p>
            <a:pPr marL="0" lvl="0" indent="0">
              <a:lnSpc>
                <a:spcPct val="106000"/>
              </a:lnSpc>
              <a:spcAft>
                <a:spcPts val="800"/>
              </a:spcAft>
              <a:buFont typeface="Symbol" panose="05050102010706020507" pitchFamily="18" charset="2"/>
              <a:buNone/>
            </a:pPr>
            <a:r>
              <a:rPr lang="en-US" sz="1200" b="0" i="0" kern="1200" dirty="0">
                <a:solidFill>
                  <a:schemeClr val="tx1"/>
                </a:solidFill>
                <a:effectLst/>
                <a:latin typeface="+mn-lt"/>
                <a:ea typeface="+mn-ea"/>
                <a:cs typeface="+mn-cs"/>
              </a:rPr>
              <a:t>Smoke can be incredibly toxic. Tar and carbon are just two of its common byproducts, but smoke can also contain heavy metals and other toxins.</a:t>
            </a:r>
          </a:p>
          <a:p>
            <a:pPr marL="0" lvl="0" indent="0">
              <a:lnSpc>
                <a:spcPct val="106000"/>
              </a:lnSpc>
              <a:spcAft>
                <a:spcPts val="800"/>
              </a:spcAft>
              <a:buFont typeface="Symbol" panose="05050102010706020507" pitchFamily="18" charset="2"/>
              <a:buNone/>
            </a:pPr>
            <a:r>
              <a:rPr lang="en-US" sz="1200" b="0" i="0" kern="1200" dirty="0">
                <a:solidFill>
                  <a:schemeClr val="tx1"/>
                </a:solidFill>
                <a:effectLst/>
                <a:latin typeface="+mn-lt"/>
                <a:ea typeface="+mn-ea"/>
                <a:cs typeface="+mn-cs"/>
              </a:rPr>
              <a:t>Fine particles from smoke (fine particulate matter, or PM 2.5) can travel deeply into the respiratory tract, reaching the lungs. Inhaling fine particles can cause a variety of health effects, like respiratory irritation and shortness of breath. It can also worsen medical conditions such as asthma and heart disease.</a:t>
            </a:r>
          </a:p>
          <a:p>
            <a:pPr marL="0" lvl="0" indent="0">
              <a:lnSpc>
                <a:spcPct val="106000"/>
              </a:lnSpc>
              <a:spcAft>
                <a:spcPts val="800"/>
              </a:spcAft>
              <a:buFont typeface="Symbol" panose="05050102010706020507" pitchFamily="18" charset="2"/>
              <a:buNone/>
            </a:pPr>
            <a:endParaRPr lang="en-US" sz="1200" b="0" i="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0A1A8D-68F0-48D3-AEFE-82F099779795}"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663301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0A1A8D-68F0-48D3-AEFE-82F099779795}"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696034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0A1A8D-68F0-48D3-AEFE-82F099779795}"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3781885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6000"/>
              </a:lnSpc>
              <a:spcAft>
                <a:spcPts val="800"/>
              </a:spcAft>
            </a:pPr>
            <a:r>
              <a:rPr lang="en-US" sz="1800" b="0" dirty="0">
                <a:effectLst/>
                <a:latin typeface="Helvetica" panose="020B0604020202020204" pitchFamily="34" charset="0"/>
                <a:ea typeface="Calibri" panose="020F0502020204030204" pitchFamily="34" charset="0"/>
                <a:cs typeface="Times New Roman" panose="02020603050405020304" pitchFamily="18" charset="0"/>
              </a:rPr>
              <a:t>Make sure your smoke alarm works. </a:t>
            </a:r>
          </a:p>
          <a:p>
            <a:pPr>
              <a:lnSpc>
                <a:spcPct val="106000"/>
              </a:lnSpc>
              <a:spcAft>
                <a:spcPts val="800"/>
              </a:spcAft>
            </a:pPr>
            <a:endParaRPr lang="en-US" sz="1800" b="0" dirty="0">
              <a:effectLst/>
              <a:latin typeface="Helvetica" panose="020B0604020202020204" pitchFamily="34" charset="0"/>
              <a:ea typeface="Calibri" panose="020F0502020204030204" pitchFamily="34" charset="0"/>
              <a:cs typeface="Times New Roman" panose="02020603050405020304" pitchFamily="18" charset="0"/>
            </a:endParaRPr>
          </a:p>
          <a:p>
            <a:pPr>
              <a:lnSpc>
                <a:spcPct val="106000"/>
              </a:lnSpc>
              <a:spcAft>
                <a:spcPts val="800"/>
              </a:spcAft>
            </a:pPr>
            <a:r>
              <a:rPr lang="en-US" sz="1800" b="0" dirty="0">
                <a:effectLst/>
                <a:latin typeface="Helvetica" panose="020B0604020202020204" pitchFamily="34" charset="0"/>
                <a:ea typeface="Calibri" panose="020F0502020204030204" pitchFamily="34" charset="0"/>
                <a:cs typeface="Times New Roman" panose="02020603050405020304" pitchFamily="18" charset="0"/>
              </a:rPr>
              <a:t>Know two ways out of every room.</a:t>
            </a:r>
          </a:p>
          <a:p>
            <a:pPr>
              <a:lnSpc>
                <a:spcPct val="106000"/>
              </a:lnSpc>
              <a:spcAft>
                <a:spcPts val="800"/>
              </a:spcAft>
            </a:pPr>
            <a:endParaRPr lang="en-US" sz="1800" b="0" dirty="0">
              <a:effectLst/>
              <a:latin typeface="Helvetica" panose="020B0604020202020204" pitchFamily="34" charset="0"/>
              <a:ea typeface="Calibri" panose="020F0502020204030204" pitchFamily="34" charset="0"/>
              <a:cs typeface="Times New Roman" panose="02020603050405020304" pitchFamily="18" charset="0"/>
            </a:endParaRPr>
          </a:p>
          <a:p>
            <a:pPr>
              <a:lnSpc>
                <a:spcPct val="106000"/>
              </a:lnSpc>
              <a:spcAft>
                <a:spcPts val="800"/>
              </a:spcAft>
            </a:pPr>
            <a:r>
              <a:rPr lang="en-US" sz="1800" b="0" dirty="0">
                <a:effectLst/>
                <a:latin typeface="Helvetica" panose="020B0604020202020204" pitchFamily="34" charset="0"/>
                <a:ea typeface="Calibri" panose="020F0502020204030204" pitchFamily="34" charset="0"/>
                <a:cs typeface="Times New Roman" panose="02020603050405020304" pitchFamily="18" charset="0"/>
              </a:rPr>
              <a:t>Practice your escape.</a:t>
            </a:r>
          </a:p>
          <a:p>
            <a:pPr>
              <a:lnSpc>
                <a:spcPct val="106000"/>
              </a:lnSpc>
              <a:spcAft>
                <a:spcPts val="800"/>
              </a:spcAft>
            </a:pPr>
            <a:endParaRPr lang="en-US" sz="1800" b="0" dirty="0">
              <a:effectLst/>
              <a:latin typeface="Helvetica" panose="020B0604020202020204" pitchFamily="34" charset="0"/>
              <a:ea typeface="Calibri" panose="020F0502020204030204" pitchFamily="34" charset="0"/>
              <a:cs typeface="Times New Roman" panose="02020603050405020304" pitchFamily="18" charset="0"/>
            </a:endParaRPr>
          </a:p>
          <a:p>
            <a:pPr>
              <a:lnSpc>
                <a:spcPct val="106000"/>
              </a:lnSpc>
              <a:spcAft>
                <a:spcPts val="800"/>
              </a:spcAft>
            </a:pPr>
            <a:r>
              <a:rPr lang="en-US" sz="1800" b="0" dirty="0">
                <a:effectLst/>
                <a:latin typeface="Helvetica" panose="020B0604020202020204" pitchFamily="34" charset="0"/>
                <a:ea typeface="Calibri" panose="020F0502020204030204" pitchFamily="34" charset="0"/>
                <a:cs typeface="Times New Roman" panose="02020603050405020304" pitchFamily="18" charset="0"/>
              </a:rPr>
              <a:t>Get Low &amp; Go if there is smoke. </a:t>
            </a:r>
          </a:p>
          <a:p>
            <a:pPr>
              <a:lnSpc>
                <a:spcPct val="106000"/>
              </a:lnSpc>
              <a:spcAft>
                <a:spcPts val="800"/>
              </a:spcAft>
            </a:pPr>
            <a:endParaRPr lang="en-US" sz="1800" b="0" dirty="0">
              <a:effectLst/>
              <a:latin typeface="Helvetica" panose="020B0604020202020204" pitchFamily="34" charset="0"/>
              <a:ea typeface="Calibri" panose="020F0502020204030204" pitchFamily="34" charset="0"/>
              <a:cs typeface="Times New Roman" panose="02020603050405020304" pitchFamily="18" charset="0"/>
            </a:endParaRPr>
          </a:p>
          <a:p>
            <a:pPr>
              <a:lnSpc>
                <a:spcPct val="106000"/>
              </a:lnSpc>
              <a:spcAft>
                <a:spcPts val="800"/>
              </a:spcAft>
            </a:pPr>
            <a:endParaRPr lang="en-US" sz="1800" b="0" dirty="0">
              <a:effectLst/>
              <a:latin typeface="Helvetica" panose="020B060402020202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0A1A8D-68F0-48D3-AEFE-82F099779795}"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060515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6000"/>
              </a:lnSpc>
              <a:spcAft>
                <a:spcPts val="800"/>
              </a:spcAft>
            </a:pPr>
            <a:r>
              <a:rPr lang="en-US" sz="1800" b="0" dirty="0">
                <a:effectLst/>
                <a:latin typeface="Helvetica" panose="020B0604020202020204" pitchFamily="34" charset="0"/>
                <a:ea typeface="Calibri" panose="020F0502020204030204" pitchFamily="34" charset="0"/>
                <a:cs typeface="Times New Roman" panose="02020603050405020304" pitchFamily="18" charset="0"/>
              </a:rPr>
              <a:t>Yell FIRE!</a:t>
            </a:r>
          </a:p>
          <a:p>
            <a:pPr>
              <a:lnSpc>
                <a:spcPct val="106000"/>
              </a:lnSpc>
              <a:spcAft>
                <a:spcPts val="800"/>
              </a:spcAft>
            </a:pPr>
            <a:endParaRPr lang="en-US" sz="1800" b="0" dirty="0">
              <a:effectLst/>
              <a:latin typeface="Helvetica" panose="020B060402020202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6000"/>
              </a:lnSpc>
              <a:spcBef>
                <a:spcPts val="0"/>
              </a:spcBef>
              <a:spcAft>
                <a:spcPts val="800"/>
              </a:spcAft>
              <a:buClrTx/>
              <a:buSzTx/>
              <a:buFontTx/>
              <a:buNone/>
              <a:tabLst/>
              <a:defRPr/>
            </a:pPr>
            <a:r>
              <a:rPr lang="en-US" sz="1800" b="0" dirty="0">
                <a:effectLst/>
                <a:latin typeface="Helvetica" panose="020B0604020202020204" pitchFamily="34" charset="0"/>
                <a:ea typeface="Calibri" panose="020F0502020204030204" pitchFamily="34" charset="0"/>
                <a:cs typeface="Times New Roman" panose="02020603050405020304" pitchFamily="18" charset="0"/>
              </a:rPr>
              <a:t>If you can’t get to other members of your family, stick with the Fire Escape Plan! </a:t>
            </a:r>
          </a:p>
          <a:p>
            <a:pPr>
              <a:lnSpc>
                <a:spcPct val="106000"/>
              </a:lnSpc>
              <a:spcAft>
                <a:spcPts val="800"/>
              </a:spcAft>
            </a:pPr>
            <a:endParaRPr lang="en-US" sz="1800" b="0" dirty="0">
              <a:effectLst/>
              <a:latin typeface="Helvetica" panose="020B0604020202020204" pitchFamily="34" charset="0"/>
              <a:ea typeface="Calibri" panose="020F0502020204030204" pitchFamily="34" charset="0"/>
              <a:cs typeface="Times New Roman" panose="02020603050405020304" pitchFamily="18" charset="0"/>
            </a:endParaRPr>
          </a:p>
          <a:p>
            <a:pPr>
              <a:lnSpc>
                <a:spcPct val="106000"/>
              </a:lnSpc>
              <a:spcAft>
                <a:spcPts val="800"/>
              </a:spcAft>
            </a:pPr>
            <a:r>
              <a:rPr lang="en-US" sz="1800" b="0" dirty="0">
                <a:effectLst/>
                <a:latin typeface="Helvetica" panose="020B0604020202020204" pitchFamily="34" charset="0"/>
                <a:ea typeface="Calibri" panose="020F0502020204030204" pitchFamily="34" charset="0"/>
                <a:cs typeface="Times New Roman" panose="02020603050405020304" pitchFamily="18" charset="0"/>
              </a:rPr>
              <a:t>Keep doors closed if they are hot and escape another way.</a:t>
            </a:r>
          </a:p>
          <a:p>
            <a:pPr>
              <a:lnSpc>
                <a:spcPct val="106000"/>
              </a:lnSpc>
              <a:spcAft>
                <a:spcPts val="800"/>
              </a:spcAft>
            </a:pPr>
            <a:endParaRPr lang="en-US" sz="1800" b="0" dirty="0">
              <a:effectLst/>
              <a:latin typeface="Helvetica" panose="020B0604020202020204" pitchFamily="34" charset="0"/>
              <a:ea typeface="Calibri" panose="020F0502020204030204" pitchFamily="34" charset="0"/>
              <a:cs typeface="Times New Roman" panose="02020603050405020304" pitchFamily="18" charset="0"/>
            </a:endParaRPr>
          </a:p>
          <a:p>
            <a:pPr>
              <a:lnSpc>
                <a:spcPct val="106000"/>
              </a:lnSpc>
              <a:spcAft>
                <a:spcPts val="800"/>
              </a:spcAft>
            </a:pPr>
            <a:r>
              <a:rPr lang="en-US" sz="1800" b="0" dirty="0">
                <a:effectLst/>
                <a:latin typeface="Helvetica" panose="020B0604020202020204" pitchFamily="34" charset="0"/>
                <a:ea typeface="Calibri" panose="020F0502020204030204" pitchFamily="34" charset="0"/>
                <a:cs typeface="Times New Roman" panose="02020603050405020304" pitchFamily="18" charset="0"/>
              </a:rPr>
              <a:t>Shut doors behind you as you leave the home. </a:t>
            </a:r>
          </a:p>
          <a:p>
            <a:pPr>
              <a:lnSpc>
                <a:spcPct val="106000"/>
              </a:lnSpc>
              <a:spcAft>
                <a:spcPts val="800"/>
              </a:spcAft>
            </a:pPr>
            <a:endParaRPr lang="en-US" sz="1800" b="0" dirty="0">
              <a:effectLst/>
              <a:latin typeface="Helvetica" panose="020B0604020202020204" pitchFamily="34" charset="0"/>
              <a:ea typeface="Calibri" panose="020F0502020204030204" pitchFamily="34" charset="0"/>
              <a:cs typeface="Times New Roman" panose="02020603050405020304" pitchFamily="18" charset="0"/>
            </a:endParaRPr>
          </a:p>
          <a:p>
            <a:pPr>
              <a:lnSpc>
                <a:spcPct val="106000"/>
              </a:lnSpc>
              <a:spcAft>
                <a:spcPts val="800"/>
              </a:spcAft>
            </a:pPr>
            <a:r>
              <a:rPr lang="en-US" sz="1800" b="0" dirty="0">
                <a:effectLst/>
                <a:latin typeface="Helvetica" panose="020B0604020202020204" pitchFamily="34" charset="0"/>
                <a:ea typeface="Calibri" panose="020F0502020204030204" pitchFamily="34" charset="0"/>
                <a:cs typeface="Times New Roman" panose="02020603050405020304" pitchFamily="18" charset="0"/>
              </a:rPr>
              <a:t>Get out and stay out!</a:t>
            </a:r>
          </a:p>
          <a:p>
            <a:pPr>
              <a:lnSpc>
                <a:spcPct val="106000"/>
              </a:lnSpc>
              <a:spcAft>
                <a:spcPts val="800"/>
              </a:spcAft>
            </a:pPr>
            <a:endParaRPr lang="en-US" sz="1800" b="0" dirty="0">
              <a:effectLst/>
              <a:latin typeface="Helvetica" panose="020B0604020202020204" pitchFamily="34" charset="0"/>
              <a:ea typeface="Calibri" panose="020F0502020204030204" pitchFamily="34" charset="0"/>
              <a:cs typeface="Times New Roman" panose="02020603050405020304" pitchFamily="18" charset="0"/>
            </a:endParaRPr>
          </a:p>
          <a:p>
            <a:pPr>
              <a:lnSpc>
                <a:spcPct val="106000"/>
              </a:lnSpc>
              <a:spcAft>
                <a:spcPts val="800"/>
              </a:spcAft>
            </a:pPr>
            <a:r>
              <a:rPr lang="en-US" sz="1800" b="0" dirty="0">
                <a:effectLst/>
                <a:latin typeface="Helvetica" panose="020B0604020202020204" pitchFamily="34" charset="0"/>
                <a:ea typeface="Calibri" panose="020F0502020204030204" pitchFamily="34" charset="0"/>
                <a:cs typeface="Times New Roman" panose="02020603050405020304" pitchFamily="18" charset="0"/>
              </a:rPr>
              <a:t>Go to the meeting spot.</a:t>
            </a:r>
          </a:p>
          <a:p>
            <a:pPr>
              <a:lnSpc>
                <a:spcPct val="106000"/>
              </a:lnSpc>
              <a:spcAft>
                <a:spcPts val="800"/>
              </a:spcAft>
            </a:pPr>
            <a:endParaRPr lang="en-US" sz="1800" b="0" dirty="0">
              <a:effectLst/>
              <a:latin typeface="Helvetica" panose="020B0604020202020204" pitchFamily="34" charset="0"/>
              <a:ea typeface="Calibri" panose="020F0502020204030204" pitchFamily="34" charset="0"/>
              <a:cs typeface="Times New Roman" panose="02020603050405020304" pitchFamily="18" charset="0"/>
            </a:endParaRPr>
          </a:p>
          <a:p>
            <a:pPr>
              <a:lnSpc>
                <a:spcPct val="106000"/>
              </a:lnSpc>
              <a:spcAft>
                <a:spcPts val="800"/>
              </a:spcAft>
            </a:pPr>
            <a:r>
              <a:rPr lang="en-US" sz="1800" b="0" dirty="0">
                <a:effectLst/>
                <a:latin typeface="Helvetica" panose="020B0604020202020204" pitchFamily="34" charset="0"/>
                <a:ea typeface="Calibri" panose="020F0502020204030204" pitchFamily="34" charset="0"/>
                <a:cs typeface="Times New Roman" panose="02020603050405020304" pitchFamily="18" charset="0"/>
              </a:rPr>
              <a:t>Call 911 or the emergency number in your area. </a:t>
            </a:r>
            <a:endParaRPr lang="en-CA" sz="1800" b="0" dirty="0">
              <a:effectLst/>
              <a:latin typeface="Helvetica" panose="020B060402020202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0A1A8D-68F0-48D3-AEFE-82F099779795}"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962840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14136A-38F6-4DE9-8D3E-478C58AAAE8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NZ"/>
          </a:p>
        </p:txBody>
      </p:sp>
      <p:sp>
        <p:nvSpPr>
          <p:cNvPr id="3" name="Subtitle 2">
            <a:extLst>
              <a:ext uri="{FF2B5EF4-FFF2-40B4-BE49-F238E27FC236}">
                <a16:creationId xmlns:a16="http://schemas.microsoft.com/office/drawing/2014/main" id="{5EFC4C05-5B74-4345-9264-BEF3934AEEF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NZ"/>
          </a:p>
        </p:txBody>
      </p:sp>
      <p:sp>
        <p:nvSpPr>
          <p:cNvPr id="4" name="Date Placeholder 3">
            <a:extLst>
              <a:ext uri="{FF2B5EF4-FFF2-40B4-BE49-F238E27FC236}">
                <a16:creationId xmlns:a16="http://schemas.microsoft.com/office/drawing/2014/main" id="{53132F3C-E0B0-47B1-B67D-940D1C8931A7}"/>
              </a:ext>
            </a:extLst>
          </p:cNvPr>
          <p:cNvSpPr>
            <a:spLocks noGrp="1"/>
          </p:cNvSpPr>
          <p:nvPr>
            <p:ph type="dt" sz="half" idx="10"/>
          </p:nvPr>
        </p:nvSpPr>
        <p:spPr/>
        <p:txBody>
          <a:bodyPr/>
          <a:lstStyle/>
          <a:p>
            <a:fld id="{A3F8F5EA-BC8E-4492-B7E3-7D8D035A0014}" type="datetimeFigureOut">
              <a:rPr lang="en-NZ" smtClean="0"/>
              <a:t>10/04/2024</a:t>
            </a:fld>
            <a:endParaRPr lang="en-NZ"/>
          </a:p>
        </p:txBody>
      </p:sp>
      <p:sp>
        <p:nvSpPr>
          <p:cNvPr id="5" name="Footer Placeholder 4">
            <a:extLst>
              <a:ext uri="{FF2B5EF4-FFF2-40B4-BE49-F238E27FC236}">
                <a16:creationId xmlns:a16="http://schemas.microsoft.com/office/drawing/2014/main" id="{8143B993-E6FD-4236-A9C5-C892F08507E3}"/>
              </a:ext>
            </a:extLst>
          </p:cNvPr>
          <p:cNvSpPr>
            <a:spLocks noGrp="1"/>
          </p:cNvSpPr>
          <p:nvPr>
            <p:ph type="ftr" sz="quarter" idx="11"/>
          </p:nvPr>
        </p:nvSpPr>
        <p:spPr/>
        <p:txBody>
          <a:bodyPr/>
          <a:lstStyle/>
          <a:p>
            <a:endParaRPr lang="en-NZ"/>
          </a:p>
        </p:txBody>
      </p:sp>
      <p:sp>
        <p:nvSpPr>
          <p:cNvPr id="6" name="Slide Number Placeholder 5">
            <a:extLst>
              <a:ext uri="{FF2B5EF4-FFF2-40B4-BE49-F238E27FC236}">
                <a16:creationId xmlns:a16="http://schemas.microsoft.com/office/drawing/2014/main" id="{CADD4B01-11B9-4CC1-A6FF-939A4744B349}"/>
              </a:ext>
            </a:extLst>
          </p:cNvPr>
          <p:cNvSpPr>
            <a:spLocks noGrp="1"/>
          </p:cNvSpPr>
          <p:nvPr>
            <p:ph type="sldNum" sz="quarter" idx="12"/>
          </p:nvPr>
        </p:nvSpPr>
        <p:spPr/>
        <p:txBody>
          <a:bodyPr/>
          <a:lstStyle/>
          <a:p>
            <a:fld id="{CB434942-AB4A-4931-89CB-BE5C76074FEA}" type="slidenum">
              <a:rPr lang="en-NZ" smtClean="0"/>
              <a:t>‹#›</a:t>
            </a:fld>
            <a:endParaRPr lang="en-NZ"/>
          </a:p>
        </p:txBody>
      </p:sp>
    </p:spTree>
    <p:extLst>
      <p:ext uri="{BB962C8B-B14F-4D97-AF65-F5344CB8AC3E}">
        <p14:creationId xmlns:p14="http://schemas.microsoft.com/office/powerpoint/2010/main" val="22019240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E237A4-4BEF-4155-B564-B1FC7690ED61}"/>
              </a:ext>
            </a:extLst>
          </p:cNvPr>
          <p:cNvSpPr>
            <a:spLocks noGrp="1"/>
          </p:cNvSpPr>
          <p:nvPr>
            <p:ph type="title"/>
          </p:nvPr>
        </p:nvSpPr>
        <p:spPr/>
        <p:txBody>
          <a:bodyPr/>
          <a:lstStyle/>
          <a:p>
            <a:r>
              <a:rPr lang="en-US"/>
              <a:t>Click to edit Master title style</a:t>
            </a:r>
            <a:endParaRPr lang="en-NZ"/>
          </a:p>
        </p:txBody>
      </p:sp>
      <p:sp>
        <p:nvSpPr>
          <p:cNvPr id="3" name="Content Placeholder 2">
            <a:extLst>
              <a:ext uri="{FF2B5EF4-FFF2-40B4-BE49-F238E27FC236}">
                <a16:creationId xmlns:a16="http://schemas.microsoft.com/office/drawing/2014/main" id="{42180816-7E5A-4018-9935-B2D2F85B81D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Date Placeholder 3">
            <a:extLst>
              <a:ext uri="{FF2B5EF4-FFF2-40B4-BE49-F238E27FC236}">
                <a16:creationId xmlns:a16="http://schemas.microsoft.com/office/drawing/2014/main" id="{188AEE0B-01A9-4856-AD10-2D222EEF608B}"/>
              </a:ext>
            </a:extLst>
          </p:cNvPr>
          <p:cNvSpPr>
            <a:spLocks noGrp="1"/>
          </p:cNvSpPr>
          <p:nvPr>
            <p:ph type="dt" sz="half" idx="10"/>
          </p:nvPr>
        </p:nvSpPr>
        <p:spPr/>
        <p:txBody>
          <a:bodyPr/>
          <a:lstStyle/>
          <a:p>
            <a:fld id="{A3F8F5EA-BC8E-4492-B7E3-7D8D035A0014}" type="datetimeFigureOut">
              <a:rPr lang="en-NZ" smtClean="0"/>
              <a:t>10/04/2024</a:t>
            </a:fld>
            <a:endParaRPr lang="en-NZ"/>
          </a:p>
        </p:txBody>
      </p:sp>
      <p:sp>
        <p:nvSpPr>
          <p:cNvPr id="5" name="Footer Placeholder 4">
            <a:extLst>
              <a:ext uri="{FF2B5EF4-FFF2-40B4-BE49-F238E27FC236}">
                <a16:creationId xmlns:a16="http://schemas.microsoft.com/office/drawing/2014/main" id="{E81EFA86-7DEE-481D-B33B-38ED14EDF167}"/>
              </a:ext>
            </a:extLst>
          </p:cNvPr>
          <p:cNvSpPr>
            <a:spLocks noGrp="1"/>
          </p:cNvSpPr>
          <p:nvPr>
            <p:ph type="ftr" sz="quarter" idx="11"/>
          </p:nvPr>
        </p:nvSpPr>
        <p:spPr/>
        <p:txBody>
          <a:bodyPr/>
          <a:lstStyle/>
          <a:p>
            <a:endParaRPr lang="en-NZ"/>
          </a:p>
        </p:txBody>
      </p:sp>
      <p:sp>
        <p:nvSpPr>
          <p:cNvPr id="6" name="Slide Number Placeholder 5">
            <a:extLst>
              <a:ext uri="{FF2B5EF4-FFF2-40B4-BE49-F238E27FC236}">
                <a16:creationId xmlns:a16="http://schemas.microsoft.com/office/drawing/2014/main" id="{4337513C-17D5-49C3-84C5-D003AFABC503}"/>
              </a:ext>
            </a:extLst>
          </p:cNvPr>
          <p:cNvSpPr>
            <a:spLocks noGrp="1"/>
          </p:cNvSpPr>
          <p:nvPr>
            <p:ph type="sldNum" sz="quarter" idx="12"/>
          </p:nvPr>
        </p:nvSpPr>
        <p:spPr/>
        <p:txBody>
          <a:bodyPr/>
          <a:lstStyle/>
          <a:p>
            <a:fld id="{CB434942-AB4A-4931-89CB-BE5C76074FEA}" type="slidenum">
              <a:rPr lang="en-NZ" smtClean="0"/>
              <a:t>‹#›</a:t>
            </a:fld>
            <a:endParaRPr lang="en-NZ"/>
          </a:p>
        </p:txBody>
      </p:sp>
    </p:spTree>
    <p:extLst>
      <p:ext uri="{BB962C8B-B14F-4D97-AF65-F5344CB8AC3E}">
        <p14:creationId xmlns:p14="http://schemas.microsoft.com/office/powerpoint/2010/main" val="27864322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0626EF-C067-465F-9196-0C86AA1E16C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NZ"/>
          </a:p>
        </p:txBody>
      </p:sp>
      <p:sp>
        <p:nvSpPr>
          <p:cNvPr id="3" name="Text Placeholder 2">
            <a:extLst>
              <a:ext uri="{FF2B5EF4-FFF2-40B4-BE49-F238E27FC236}">
                <a16:creationId xmlns:a16="http://schemas.microsoft.com/office/drawing/2014/main" id="{EDEE26E0-0E46-4BB9-A72E-D5C1A798E89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758E71D-D6BB-4215-8C26-43CB139D7678}"/>
              </a:ext>
            </a:extLst>
          </p:cNvPr>
          <p:cNvSpPr>
            <a:spLocks noGrp="1"/>
          </p:cNvSpPr>
          <p:nvPr>
            <p:ph type="dt" sz="half" idx="10"/>
          </p:nvPr>
        </p:nvSpPr>
        <p:spPr/>
        <p:txBody>
          <a:bodyPr/>
          <a:lstStyle/>
          <a:p>
            <a:fld id="{A3F8F5EA-BC8E-4492-B7E3-7D8D035A0014}" type="datetimeFigureOut">
              <a:rPr lang="en-NZ" smtClean="0"/>
              <a:t>10/04/2024</a:t>
            </a:fld>
            <a:endParaRPr lang="en-NZ"/>
          </a:p>
        </p:txBody>
      </p:sp>
      <p:sp>
        <p:nvSpPr>
          <p:cNvPr id="5" name="Footer Placeholder 4">
            <a:extLst>
              <a:ext uri="{FF2B5EF4-FFF2-40B4-BE49-F238E27FC236}">
                <a16:creationId xmlns:a16="http://schemas.microsoft.com/office/drawing/2014/main" id="{D69F0F1C-E677-4E17-A727-04A1D66DEFEF}"/>
              </a:ext>
            </a:extLst>
          </p:cNvPr>
          <p:cNvSpPr>
            <a:spLocks noGrp="1"/>
          </p:cNvSpPr>
          <p:nvPr>
            <p:ph type="ftr" sz="quarter" idx="11"/>
          </p:nvPr>
        </p:nvSpPr>
        <p:spPr/>
        <p:txBody>
          <a:bodyPr/>
          <a:lstStyle/>
          <a:p>
            <a:endParaRPr lang="en-NZ"/>
          </a:p>
        </p:txBody>
      </p:sp>
      <p:sp>
        <p:nvSpPr>
          <p:cNvPr id="6" name="Slide Number Placeholder 5">
            <a:extLst>
              <a:ext uri="{FF2B5EF4-FFF2-40B4-BE49-F238E27FC236}">
                <a16:creationId xmlns:a16="http://schemas.microsoft.com/office/drawing/2014/main" id="{78791429-915E-47A2-9DA0-1F76BFC29EC9}"/>
              </a:ext>
            </a:extLst>
          </p:cNvPr>
          <p:cNvSpPr>
            <a:spLocks noGrp="1"/>
          </p:cNvSpPr>
          <p:nvPr>
            <p:ph type="sldNum" sz="quarter" idx="12"/>
          </p:nvPr>
        </p:nvSpPr>
        <p:spPr/>
        <p:txBody>
          <a:bodyPr/>
          <a:lstStyle/>
          <a:p>
            <a:fld id="{CB434942-AB4A-4931-89CB-BE5C76074FEA}" type="slidenum">
              <a:rPr lang="en-NZ" smtClean="0"/>
              <a:t>‹#›</a:t>
            </a:fld>
            <a:endParaRPr lang="en-NZ"/>
          </a:p>
        </p:txBody>
      </p:sp>
    </p:spTree>
    <p:extLst>
      <p:ext uri="{BB962C8B-B14F-4D97-AF65-F5344CB8AC3E}">
        <p14:creationId xmlns:p14="http://schemas.microsoft.com/office/powerpoint/2010/main" val="40289527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27CCA1-E080-47E5-BA11-32B6B09201E8}"/>
              </a:ext>
            </a:extLst>
          </p:cNvPr>
          <p:cNvSpPr>
            <a:spLocks noGrp="1"/>
          </p:cNvSpPr>
          <p:nvPr>
            <p:ph type="title"/>
          </p:nvPr>
        </p:nvSpPr>
        <p:spPr/>
        <p:txBody>
          <a:bodyPr/>
          <a:lstStyle/>
          <a:p>
            <a:r>
              <a:rPr lang="en-US"/>
              <a:t>Click to edit Master title style</a:t>
            </a:r>
            <a:endParaRPr lang="en-NZ"/>
          </a:p>
        </p:txBody>
      </p:sp>
      <p:sp>
        <p:nvSpPr>
          <p:cNvPr id="3" name="Content Placeholder 2">
            <a:extLst>
              <a:ext uri="{FF2B5EF4-FFF2-40B4-BE49-F238E27FC236}">
                <a16:creationId xmlns:a16="http://schemas.microsoft.com/office/drawing/2014/main" id="{2FE48ACA-4E73-4843-90E5-C56B3359629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Content Placeholder 3">
            <a:extLst>
              <a:ext uri="{FF2B5EF4-FFF2-40B4-BE49-F238E27FC236}">
                <a16:creationId xmlns:a16="http://schemas.microsoft.com/office/drawing/2014/main" id="{140B12D2-111C-4278-9E91-D8E7F57FE77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5" name="Date Placeholder 4">
            <a:extLst>
              <a:ext uri="{FF2B5EF4-FFF2-40B4-BE49-F238E27FC236}">
                <a16:creationId xmlns:a16="http://schemas.microsoft.com/office/drawing/2014/main" id="{DF8B85ED-93A2-4A08-B93D-E711C58AE6C8}"/>
              </a:ext>
            </a:extLst>
          </p:cNvPr>
          <p:cNvSpPr>
            <a:spLocks noGrp="1"/>
          </p:cNvSpPr>
          <p:nvPr>
            <p:ph type="dt" sz="half" idx="10"/>
          </p:nvPr>
        </p:nvSpPr>
        <p:spPr/>
        <p:txBody>
          <a:bodyPr/>
          <a:lstStyle/>
          <a:p>
            <a:fld id="{A3F8F5EA-BC8E-4492-B7E3-7D8D035A0014}" type="datetimeFigureOut">
              <a:rPr lang="en-NZ" smtClean="0"/>
              <a:t>10/04/2024</a:t>
            </a:fld>
            <a:endParaRPr lang="en-NZ"/>
          </a:p>
        </p:txBody>
      </p:sp>
      <p:sp>
        <p:nvSpPr>
          <p:cNvPr id="6" name="Footer Placeholder 5">
            <a:extLst>
              <a:ext uri="{FF2B5EF4-FFF2-40B4-BE49-F238E27FC236}">
                <a16:creationId xmlns:a16="http://schemas.microsoft.com/office/drawing/2014/main" id="{FA560FA6-73F5-4A65-A1E4-46904A5AFE80}"/>
              </a:ext>
            </a:extLst>
          </p:cNvPr>
          <p:cNvSpPr>
            <a:spLocks noGrp="1"/>
          </p:cNvSpPr>
          <p:nvPr>
            <p:ph type="ftr" sz="quarter" idx="11"/>
          </p:nvPr>
        </p:nvSpPr>
        <p:spPr/>
        <p:txBody>
          <a:bodyPr/>
          <a:lstStyle/>
          <a:p>
            <a:endParaRPr lang="en-NZ"/>
          </a:p>
        </p:txBody>
      </p:sp>
      <p:sp>
        <p:nvSpPr>
          <p:cNvPr id="7" name="Slide Number Placeholder 6">
            <a:extLst>
              <a:ext uri="{FF2B5EF4-FFF2-40B4-BE49-F238E27FC236}">
                <a16:creationId xmlns:a16="http://schemas.microsoft.com/office/drawing/2014/main" id="{D383C46A-81F4-4D1D-A0B8-18551D94637F}"/>
              </a:ext>
            </a:extLst>
          </p:cNvPr>
          <p:cNvSpPr>
            <a:spLocks noGrp="1"/>
          </p:cNvSpPr>
          <p:nvPr>
            <p:ph type="sldNum" sz="quarter" idx="12"/>
          </p:nvPr>
        </p:nvSpPr>
        <p:spPr/>
        <p:txBody>
          <a:bodyPr/>
          <a:lstStyle/>
          <a:p>
            <a:fld id="{CB434942-AB4A-4931-89CB-BE5C76074FEA}" type="slidenum">
              <a:rPr lang="en-NZ" smtClean="0"/>
              <a:t>‹#›</a:t>
            </a:fld>
            <a:endParaRPr lang="en-NZ"/>
          </a:p>
        </p:txBody>
      </p:sp>
    </p:spTree>
    <p:extLst>
      <p:ext uri="{BB962C8B-B14F-4D97-AF65-F5344CB8AC3E}">
        <p14:creationId xmlns:p14="http://schemas.microsoft.com/office/powerpoint/2010/main" val="17811576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8E96FD-8523-44FA-B929-0F3E8C107B1E}"/>
              </a:ext>
            </a:extLst>
          </p:cNvPr>
          <p:cNvSpPr>
            <a:spLocks noGrp="1"/>
          </p:cNvSpPr>
          <p:nvPr>
            <p:ph type="title"/>
          </p:nvPr>
        </p:nvSpPr>
        <p:spPr>
          <a:xfrm>
            <a:off x="839788" y="365125"/>
            <a:ext cx="10515600" cy="1325563"/>
          </a:xfrm>
        </p:spPr>
        <p:txBody>
          <a:bodyPr/>
          <a:lstStyle/>
          <a:p>
            <a:r>
              <a:rPr lang="en-US"/>
              <a:t>Click to edit Master title style</a:t>
            </a:r>
            <a:endParaRPr lang="en-NZ"/>
          </a:p>
        </p:txBody>
      </p:sp>
      <p:sp>
        <p:nvSpPr>
          <p:cNvPr id="3" name="Text Placeholder 2">
            <a:extLst>
              <a:ext uri="{FF2B5EF4-FFF2-40B4-BE49-F238E27FC236}">
                <a16:creationId xmlns:a16="http://schemas.microsoft.com/office/drawing/2014/main" id="{0229B094-BC5F-4146-AF2E-FBA86B24E5F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F302922-159D-4A29-8C2E-2A41CDC6C6E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5" name="Text Placeholder 4">
            <a:extLst>
              <a:ext uri="{FF2B5EF4-FFF2-40B4-BE49-F238E27FC236}">
                <a16:creationId xmlns:a16="http://schemas.microsoft.com/office/drawing/2014/main" id="{04C2EA4C-5441-46FD-86ED-A8E3EB3D07C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3A8B9B5-C830-4402-84DA-64BCE6C7B29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7" name="Date Placeholder 6">
            <a:extLst>
              <a:ext uri="{FF2B5EF4-FFF2-40B4-BE49-F238E27FC236}">
                <a16:creationId xmlns:a16="http://schemas.microsoft.com/office/drawing/2014/main" id="{00EE1B72-AE22-42E0-B6BE-E185E6997C37}"/>
              </a:ext>
            </a:extLst>
          </p:cNvPr>
          <p:cNvSpPr>
            <a:spLocks noGrp="1"/>
          </p:cNvSpPr>
          <p:nvPr>
            <p:ph type="dt" sz="half" idx="10"/>
          </p:nvPr>
        </p:nvSpPr>
        <p:spPr/>
        <p:txBody>
          <a:bodyPr/>
          <a:lstStyle/>
          <a:p>
            <a:fld id="{A3F8F5EA-BC8E-4492-B7E3-7D8D035A0014}" type="datetimeFigureOut">
              <a:rPr lang="en-NZ" smtClean="0"/>
              <a:t>10/04/2024</a:t>
            </a:fld>
            <a:endParaRPr lang="en-NZ"/>
          </a:p>
        </p:txBody>
      </p:sp>
      <p:sp>
        <p:nvSpPr>
          <p:cNvPr id="8" name="Footer Placeholder 7">
            <a:extLst>
              <a:ext uri="{FF2B5EF4-FFF2-40B4-BE49-F238E27FC236}">
                <a16:creationId xmlns:a16="http://schemas.microsoft.com/office/drawing/2014/main" id="{BF565A7F-38FC-4F2D-834A-16E36A6CEFCE}"/>
              </a:ext>
            </a:extLst>
          </p:cNvPr>
          <p:cNvSpPr>
            <a:spLocks noGrp="1"/>
          </p:cNvSpPr>
          <p:nvPr>
            <p:ph type="ftr" sz="quarter" idx="11"/>
          </p:nvPr>
        </p:nvSpPr>
        <p:spPr/>
        <p:txBody>
          <a:bodyPr/>
          <a:lstStyle/>
          <a:p>
            <a:endParaRPr lang="en-NZ"/>
          </a:p>
        </p:txBody>
      </p:sp>
      <p:sp>
        <p:nvSpPr>
          <p:cNvPr id="9" name="Slide Number Placeholder 8">
            <a:extLst>
              <a:ext uri="{FF2B5EF4-FFF2-40B4-BE49-F238E27FC236}">
                <a16:creationId xmlns:a16="http://schemas.microsoft.com/office/drawing/2014/main" id="{EDB71E2F-601C-4FC4-8E44-4001C5B47DE9}"/>
              </a:ext>
            </a:extLst>
          </p:cNvPr>
          <p:cNvSpPr>
            <a:spLocks noGrp="1"/>
          </p:cNvSpPr>
          <p:nvPr>
            <p:ph type="sldNum" sz="quarter" idx="12"/>
          </p:nvPr>
        </p:nvSpPr>
        <p:spPr/>
        <p:txBody>
          <a:bodyPr/>
          <a:lstStyle/>
          <a:p>
            <a:fld id="{CB434942-AB4A-4931-89CB-BE5C76074FEA}" type="slidenum">
              <a:rPr lang="en-NZ" smtClean="0"/>
              <a:t>‹#›</a:t>
            </a:fld>
            <a:endParaRPr lang="en-NZ"/>
          </a:p>
        </p:txBody>
      </p:sp>
    </p:spTree>
    <p:extLst>
      <p:ext uri="{BB962C8B-B14F-4D97-AF65-F5344CB8AC3E}">
        <p14:creationId xmlns:p14="http://schemas.microsoft.com/office/powerpoint/2010/main" val="4778953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3BB1EB-39EB-4BF7-956C-A5BB4D05D2FE}"/>
              </a:ext>
            </a:extLst>
          </p:cNvPr>
          <p:cNvSpPr>
            <a:spLocks noGrp="1"/>
          </p:cNvSpPr>
          <p:nvPr>
            <p:ph type="title"/>
          </p:nvPr>
        </p:nvSpPr>
        <p:spPr/>
        <p:txBody>
          <a:bodyPr/>
          <a:lstStyle/>
          <a:p>
            <a:r>
              <a:rPr lang="en-US"/>
              <a:t>Click to edit Master title style</a:t>
            </a:r>
            <a:endParaRPr lang="en-NZ"/>
          </a:p>
        </p:txBody>
      </p:sp>
      <p:sp>
        <p:nvSpPr>
          <p:cNvPr id="3" name="Date Placeholder 2">
            <a:extLst>
              <a:ext uri="{FF2B5EF4-FFF2-40B4-BE49-F238E27FC236}">
                <a16:creationId xmlns:a16="http://schemas.microsoft.com/office/drawing/2014/main" id="{799F91A4-5948-4AF4-9CC8-ACE5A957C8BC}"/>
              </a:ext>
            </a:extLst>
          </p:cNvPr>
          <p:cNvSpPr>
            <a:spLocks noGrp="1"/>
          </p:cNvSpPr>
          <p:nvPr>
            <p:ph type="dt" sz="half" idx="10"/>
          </p:nvPr>
        </p:nvSpPr>
        <p:spPr/>
        <p:txBody>
          <a:bodyPr/>
          <a:lstStyle/>
          <a:p>
            <a:fld id="{A3F8F5EA-BC8E-4492-B7E3-7D8D035A0014}" type="datetimeFigureOut">
              <a:rPr lang="en-NZ" smtClean="0"/>
              <a:t>10/04/2024</a:t>
            </a:fld>
            <a:endParaRPr lang="en-NZ"/>
          </a:p>
        </p:txBody>
      </p:sp>
      <p:sp>
        <p:nvSpPr>
          <p:cNvPr id="4" name="Footer Placeholder 3">
            <a:extLst>
              <a:ext uri="{FF2B5EF4-FFF2-40B4-BE49-F238E27FC236}">
                <a16:creationId xmlns:a16="http://schemas.microsoft.com/office/drawing/2014/main" id="{FAC0222D-838F-4D91-A874-3D33CE3BEC6D}"/>
              </a:ext>
            </a:extLst>
          </p:cNvPr>
          <p:cNvSpPr>
            <a:spLocks noGrp="1"/>
          </p:cNvSpPr>
          <p:nvPr>
            <p:ph type="ftr" sz="quarter" idx="11"/>
          </p:nvPr>
        </p:nvSpPr>
        <p:spPr/>
        <p:txBody>
          <a:bodyPr/>
          <a:lstStyle/>
          <a:p>
            <a:endParaRPr lang="en-NZ"/>
          </a:p>
        </p:txBody>
      </p:sp>
      <p:sp>
        <p:nvSpPr>
          <p:cNvPr id="5" name="Slide Number Placeholder 4">
            <a:extLst>
              <a:ext uri="{FF2B5EF4-FFF2-40B4-BE49-F238E27FC236}">
                <a16:creationId xmlns:a16="http://schemas.microsoft.com/office/drawing/2014/main" id="{BE874B2A-B862-4EFD-8117-500D09EA738F}"/>
              </a:ext>
            </a:extLst>
          </p:cNvPr>
          <p:cNvSpPr>
            <a:spLocks noGrp="1"/>
          </p:cNvSpPr>
          <p:nvPr>
            <p:ph type="sldNum" sz="quarter" idx="12"/>
          </p:nvPr>
        </p:nvSpPr>
        <p:spPr/>
        <p:txBody>
          <a:bodyPr/>
          <a:lstStyle/>
          <a:p>
            <a:fld id="{CB434942-AB4A-4931-89CB-BE5C76074FEA}" type="slidenum">
              <a:rPr lang="en-NZ" smtClean="0"/>
              <a:t>‹#›</a:t>
            </a:fld>
            <a:endParaRPr lang="en-NZ"/>
          </a:p>
        </p:txBody>
      </p:sp>
    </p:spTree>
    <p:extLst>
      <p:ext uri="{BB962C8B-B14F-4D97-AF65-F5344CB8AC3E}">
        <p14:creationId xmlns:p14="http://schemas.microsoft.com/office/powerpoint/2010/main" val="27117261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CC71DF0-F475-4C2A-8DE6-94DDC9846EA6}"/>
              </a:ext>
            </a:extLst>
          </p:cNvPr>
          <p:cNvSpPr>
            <a:spLocks noGrp="1"/>
          </p:cNvSpPr>
          <p:nvPr>
            <p:ph type="dt" sz="half" idx="10"/>
          </p:nvPr>
        </p:nvSpPr>
        <p:spPr/>
        <p:txBody>
          <a:bodyPr/>
          <a:lstStyle/>
          <a:p>
            <a:fld id="{A3F8F5EA-BC8E-4492-B7E3-7D8D035A0014}" type="datetimeFigureOut">
              <a:rPr lang="en-NZ" smtClean="0"/>
              <a:t>10/04/2024</a:t>
            </a:fld>
            <a:endParaRPr lang="en-NZ"/>
          </a:p>
        </p:txBody>
      </p:sp>
      <p:sp>
        <p:nvSpPr>
          <p:cNvPr id="3" name="Footer Placeholder 2">
            <a:extLst>
              <a:ext uri="{FF2B5EF4-FFF2-40B4-BE49-F238E27FC236}">
                <a16:creationId xmlns:a16="http://schemas.microsoft.com/office/drawing/2014/main" id="{11ADA19E-2E85-44A0-AF17-2B4671538D24}"/>
              </a:ext>
            </a:extLst>
          </p:cNvPr>
          <p:cNvSpPr>
            <a:spLocks noGrp="1"/>
          </p:cNvSpPr>
          <p:nvPr>
            <p:ph type="ftr" sz="quarter" idx="11"/>
          </p:nvPr>
        </p:nvSpPr>
        <p:spPr/>
        <p:txBody>
          <a:bodyPr/>
          <a:lstStyle/>
          <a:p>
            <a:endParaRPr lang="en-NZ"/>
          </a:p>
        </p:txBody>
      </p:sp>
      <p:sp>
        <p:nvSpPr>
          <p:cNvPr id="4" name="Slide Number Placeholder 3">
            <a:extLst>
              <a:ext uri="{FF2B5EF4-FFF2-40B4-BE49-F238E27FC236}">
                <a16:creationId xmlns:a16="http://schemas.microsoft.com/office/drawing/2014/main" id="{78D56AB6-4B25-4206-95B6-5AB5C5C539BD}"/>
              </a:ext>
            </a:extLst>
          </p:cNvPr>
          <p:cNvSpPr>
            <a:spLocks noGrp="1"/>
          </p:cNvSpPr>
          <p:nvPr>
            <p:ph type="sldNum" sz="quarter" idx="12"/>
          </p:nvPr>
        </p:nvSpPr>
        <p:spPr/>
        <p:txBody>
          <a:bodyPr/>
          <a:lstStyle/>
          <a:p>
            <a:fld id="{CB434942-AB4A-4931-89CB-BE5C76074FEA}" type="slidenum">
              <a:rPr lang="en-NZ" smtClean="0"/>
              <a:t>‹#›</a:t>
            </a:fld>
            <a:endParaRPr lang="en-NZ"/>
          </a:p>
        </p:txBody>
      </p:sp>
    </p:spTree>
    <p:extLst>
      <p:ext uri="{BB962C8B-B14F-4D97-AF65-F5344CB8AC3E}">
        <p14:creationId xmlns:p14="http://schemas.microsoft.com/office/powerpoint/2010/main" val="9935216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575AC8-E26D-47A4-87A1-F9984F3E627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Z"/>
          </a:p>
        </p:txBody>
      </p:sp>
      <p:sp>
        <p:nvSpPr>
          <p:cNvPr id="3" name="Content Placeholder 2">
            <a:extLst>
              <a:ext uri="{FF2B5EF4-FFF2-40B4-BE49-F238E27FC236}">
                <a16:creationId xmlns:a16="http://schemas.microsoft.com/office/drawing/2014/main" id="{C092F148-A234-41D7-A3B3-4FEB3E27BDE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Text Placeholder 3">
            <a:extLst>
              <a:ext uri="{FF2B5EF4-FFF2-40B4-BE49-F238E27FC236}">
                <a16:creationId xmlns:a16="http://schemas.microsoft.com/office/drawing/2014/main" id="{0A777DAE-64CC-484D-92EB-875166F99C4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E79C376-1A31-4BFE-814B-226B6572C0EE}"/>
              </a:ext>
            </a:extLst>
          </p:cNvPr>
          <p:cNvSpPr>
            <a:spLocks noGrp="1"/>
          </p:cNvSpPr>
          <p:nvPr>
            <p:ph type="dt" sz="half" idx="10"/>
          </p:nvPr>
        </p:nvSpPr>
        <p:spPr/>
        <p:txBody>
          <a:bodyPr/>
          <a:lstStyle/>
          <a:p>
            <a:fld id="{A3F8F5EA-BC8E-4492-B7E3-7D8D035A0014}" type="datetimeFigureOut">
              <a:rPr lang="en-NZ" smtClean="0"/>
              <a:t>10/04/2024</a:t>
            </a:fld>
            <a:endParaRPr lang="en-NZ"/>
          </a:p>
        </p:txBody>
      </p:sp>
      <p:sp>
        <p:nvSpPr>
          <p:cNvPr id="6" name="Footer Placeholder 5">
            <a:extLst>
              <a:ext uri="{FF2B5EF4-FFF2-40B4-BE49-F238E27FC236}">
                <a16:creationId xmlns:a16="http://schemas.microsoft.com/office/drawing/2014/main" id="{CE4F07B9-5787-4DB3-A2D0-774A90E43617}"/>
              </a:ext>
            </a:extLst>
          </p:cNvPr>
          <p:cNvSpPr>
            <a:spLocks noGrp="1"/>
          </p:cNvSpPr>
          <p:nvPr>
            <p:ph type="ftr" sz="quarter" idx="11"/>
          </p:nvPr>
        </p:nvSpPr>
        <p:spPr/>
        <p:txBody>
          <a:bodyPr/>
          <a:lstStyle/>
          <a:p>
            <a:endParaRPr lang="en-NZ"/>
          </a:p>
        </p:txBody>
      </p:sp>
      <p:sp>
        <p:nvSpPr>
          <p:cNvPr id="7" name="Slide Number Placeholder 6">
            <a:extLst>
              <a:ext uri="{FF2B5EF4-FFF2-40B4-BE49-F238E27FC236}">
                <a16:creationId xmlns:a16="http://schemas.microsoft.com/office/drawing/2014/main" id="{F23B7875-DB38-4832-8452-E36662A6ED07}"/>
              </a:ext>
            </a:extLst>
          </p:cNvPr>
          <p:cNvSpPr>
            <a:spLocks noGrp="1"/>
          </p:cNvSpPr>
          <p:nvPr>
            <p:ph type="sldNum" sz="quarter" idx="12"/>
          </p:nvPr>
        </p:nvSpPr>
        <p:spPr/>
        <p:txBody>
          <a:bodyPr/>
          <a:lstStyle/>
          <a:p>
            <a:fld id="{CB434942-AB4A-4931-89CB-BE5C76074FEA}" type="slidenum">
              <a:rPr lang="en-NZ" smtClean="0"/>
              <a:t>‹#›</a:t>
            </a:fld>
            <a:endParaRPr lang="en-NZ"/>
          </a:p>
        </p:txBody>
      </p:sp>
    </p:spTree>
    <p:extLst>
      <p:ext uri="{BB962C8B-B14F-4D97-AF65-F5344CB8AC3E}">
        <p14:creationId xmlns:p14="http://schemas.microsoft.com/office/powerpoint/2010/main" val="2582623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AF3EAD-D562-45FB-9646-65B36C2062F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Z"/>
          </a:p>
        </p:txBody>
      </p:sp>
      <p:sp>
        <p:nvSpPr>
          <p:cNvPr id="3" name="Picture Placeholder 2">
            <a:extLst>
              <a:ext uri="{FF2B5EF4-FFF2-40B4-BE49-F238E27FC236}">
                <a16:creationId xmlns:a16="http://schemas.microsoft.com/office/drawing/2014/main" id="{12F6D7AA-9758-46B3-9BCC-2559EFCDF0B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NZ"/>
          </a:p>
        </p:txBody>
      </p:sp>
      <p:sp>
        <p:nvSpPr>
          <p:cNvPr id="4" name="Text Placeholder 3">
            <a:extLst>
              <a:ext uri="{FF2B5EF4-FFF2-40B4-BE49-F238E27FC236}">
                <a16:creationId xmlns:a16="http://schemas.microsoft.com/office/drawing/2014/main" id="{300D80FD-A305-49D9-8293-90C155BCD5E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D050DA8-9083-4023-82C4-DA62C1101CC4}"/>
              </a:ext>
            </a:extLst>
          </p:cNvPr>
          <p:cNvSpPr>
            <a:spLocks noGrp="1"/>
          </p:cNvSpPr>
          <p:nvPr>
            <p:ph type="dt" sz="half" idx="10"/>
          </p:nvPr>
        </p:nvSpPr>
        <p:spPr/>
        <p:txBody>
          <a:bodyPr/>
          <a:lstStyle/>
          <a:p>
            <a:fld id="{A3F8F5EA-BC8E-4492-B7E3-7D8D035A0014}" type="datetimeFigureOut">
              <a:rPr lang="en-NZ" smtClean="0"/>
              <a:t>10/04/2024</a:t>
            </a:fld>
            <a:endParaRPr lang="en-NZ"/>
          </a:p>
        </p:txBody>
      </p:sp>
      <p:sp>
        <p:nvSpPr>
          <p:cNvPr id="6" name="Footer Placeholder 5">
            <a:extLst>
              <a:ext uri="{FF2B5EF4-FFF2-40B4-BE49-F238E27FC236}">
                <a16:creationId xmlns:a16="http://schemas.microsoft.com/office/drawing/2014/main" id="{451C8802-A075-4A00-AB56-DA67A2043266}"/>
              </a:ext>
            </a:extLst>
          </p:cNvPr>
          <p:cNvSpPr>
            <a:spLocks noGrp="1"/>
          </p:cNvSpPr>
          <p:nvPr>
            <p:ph type="ftr" sz="quarter" idx="11"/>
          </p:nvPr>
        </p:nvSpPr>
        <p:spPr/>
        <p:txBody>
          <a:bodyPr/>
          <a:lstStyle/>
          <a:p>
            <a:endParaRPr lang="en-NZ"/>
          </a:p>
        </p:txBody>
      </p:sp>
      <p:sp>
        <p:nvSpPr>
          <p:cNvPr id="7" name="Slide Number Placeholder 6">
            <a:extLst>
              <a:ext uri="{FF2B5EF4-FFF2-40B4-BE49-F238E27FC236}">
                <a16:creationId xmlns:a16="http://schemas.microsoft.com/office/drawing/2014/main" id="{0A639168-AAA4-40E7-98A6-340855657FBB}"/>
              </a:ext>
            </a:extLst>
          </p:cNvPr>
          <p:cNvSpPr>
            <a:spLocks noGrp="1"/>
          </p:cNvSpPr>
          <p:nvPr>
            <p:ph type="sldNum" sz="quarter" idx="12"/>
          </p:nvPr>
        </p:nvSpPr>
        <p:spPr/>
        <p:txBody>
          <a:bodyPr/>
          <a:lstStyle/>
          <a:p>
            <a:fld id="{CB434942-AB4A-4931-89CB-BE5C76074FEA}" type="slidenum">
              <a:rPr lang="en-NZ" smtClean="0"/>
              <a:t>‹#›</a:t>
            </a:fld>
            <a:endParaRPr lang="en-NZ"/>
          </a:p>
        </p:txBody>
      </p:sp>
    </p:spTree>
    <p:extLst>
      <p:ext uri="{BB962C8B-B14F-4D97-AF65-F5344CB8AC3E}">
        <p14:creationId xmlns:p14="http://schemas.microsoft.com/office/powerpoint/2010/main" val="34571424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463DEE-2823-43F2-9491-D2181E572DE9}"/>
              </a:ext>
            </a:extLst>
          </p:cNvPr>
          <p:cNvSpPr>
            <a:spLocks noGrp="1"/>
          </p:cNvSpPr>
          <p:nvPr>
            <p:ph type="title"/>
          </p:nvPr>
        </p:nvSpPr>
        <p:spPr/>
        <p:txBody>
          <a:bodyPr/>
          <a:lstStyle/>
          <a:p>
            <a:r>
              <a:rPr lang="en-US"/>
              <a:t>Click to edit Master title style</a:t>
            </a:r>
            <a:endParaRPr lang="en-NZ"/>
          </a:p>
        </p:txBody>
      </p:sp>
      <p:sp>
        <p:nvSpPr>
          <p:cNvPr id="3" name="Vertical Text Placeholder 2">
            <a:extLst>
              <a:ext uri="{FF2B5EF4-FFF2-40B4-BE49-F238E27FC236}">
                <a16:creationId xmlns:a16="http://schemas.microsoft.com/office/drawing/2014/main" id="{6695DD97-D2F1-4C62-B613-F4BCD64600F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Date Placeholder 3">
            <a:extLst>
              <a:ext uri="{FF2B5EF4-FFF2-40B4-BE49-F238E27FC236}">
                <a16:creationId xmlns:a16="http://schemas.microsoft.com/office/drawing/2014/main" id="{5CD9E25E-3B35-42B8-8F69-B3460B71C9D9}"/>
              </a:ext>
            </a:extLst>
          </p:cNvPr>
          <p:cNvSpPr>
            <a:spLocks noGrp="1"/>
          </p:cNvSpPr>
          <p:nvPr>
            <p:ph type="dt" sz="half" idx="10"/>
          </p:nvPr>
        </p:nvSpPr>
        <p:spPr/>
        <p:txBody>
          <a:bodyPr/>
          <a:lstStyle/>
          <a:p>
            <a:fld id="{A3F8F5EA-BC8E-4492-B7E3-7D8D035A0014}" type="datetimeFigureOut">
              <a:rPr lang="en-NZ" smtClean="0"/>
              <a:t>10/04/2024</a:t>
            </a:fld>
            <a:endParaRPr lang="en-NZ"/>
          </a:p>
        </p:txBody>
      </p:sp>
      <p:sp>
        <p:nvSpPr>
          <p:cNvPr id="5" name="Footer Placeholder 4">
            <a:extLst>
              <a:ext uri="{FF2B5EF4-FFF2-40B4-BE49-F238E27FC236}">
                <a16:creationId xmlns:a16="http://schemas.microsoft.com/office/drawing/2014/main" id="{8160BB8F-D0A1-4F9D-833C-F46D8645F058}"/>
              </a:ext>
            </a:extLst>
          </p:cNvPr>
          <p:cNvSpPr>
            <a:spLocks noGrp="1"/>
          </p:cNvSpPr>
          <p:nvPr>
            <p:ph type="ftr" sz="quarter" idx="11"/>
          </p:nvPr>
        </p:nvSpPr>
        <p:spPr/>
        <p:txBody>
          <a:bodyPr/>
          <a:lstStyle/>
          <a:p>
            <a:endParaRPr lang="en-NZ"/>
          </a:p>
        </p:txBody>
      </p:sp>
      <p:sp>
        <p:nvSpPr>
          <p:cNvPr id="6" name="Slide Number Placeholder 5">
            <a:extLst>
              <a:ext uri="{FF2B5EF4-FFF2-40B4-BE49-F238E27FC236}">
                <a16:creationId xmlns:a16="http://schemas.microsoft.com/office/drawing/2014/main" id="{007D5395-AA6F-4276-B88E-AD0EE3D7C38D}"/>
              </a:ext>
            </a:extLst>
          </p:cNvPr>
          <p:cNvSpPr>
            <a:spLocks noGrp="1"/>
          </p:cNvSpPr>
          <p:nvPr>
            <p:ph type="sldNum" sz="quarter" idx="12"/>
          </p:nvPr>
        </p:nvSpPr>
        <p:spPr/>
        <p:txBody>
          <a:bodyPr/>
          <a:lstStyle/>
          <a:p>
            <a:fld id="{CB434942-AB4A-4931-89CB-BE5C76074FEA}" type="slidenum">
              <a:rPr lang="en-NZ" smtClean="0"/>
              <a:t>‹#›</a:t>
            </a:fld>
            <a:endParaRPr lang="en-NZ"/>
          </a:p>
        </p:txBody>
      </p:sp>
    </p:spTree>
    <p:extLst>
      <p:ext uri="{BB962C8B-B14F-4D97-AF65-F5344CB8AC3E}">
        <p14:creationId xmlns:p14="http://schemas.microsoft.com/office/powerpoint/2010/main" val="8201974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91BCC03-865B-4682-BDB9-B7A014064F0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NZ"/>
          </a:p>
        </p:txBody>
      </p:sp>
      <p:sp>
        <p:nvSpPr>
          <p:cNvPr id="3" name="Vertical Text Placeholder 2">
            <a:extLst>
              <a:ext uri="{FF2B5EF4-FFF2-40B4-BE49-F238E27FC236}">
                <a16:creationId xmlns:a16="http://schemas.microsoft.com/office/drawing/2014/main" id="{6DB421EE-908E-4DC9-A949-CC9E0AA5364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Date Placeholder 3">
            <a:extLst>
              <a:ext uri="{FF2B5EF4-FFF2-40B4-BE49-F238E27FC236}">
                <a16:creationId xmlns:a16="http://schemas.microsoft.com/office/drawing/2014/main" id="{0C38B62E-67CE-49FA-8575-9BA814441825}"/>
              </a:ext>
            </a:extLst>
          </p:cNvPr>
          <p:cNvSpPr>
            <a:spLocks noGrp="1"/>
          </p:cNvSpPr>
          <p:nvPr>
            <p:ph type="dt" sz="half" idx="10"/>
          </p:nvPr>
        </p:nvSpPr>
        <p:spPr/>
        <p:txBody>
          <a:bodyPr/>
          <a:lstStyle/>
          <a:p>
            <a:fld id="{A3F8F5EA-BC8E-4492-B7E3-7D8D035A0014}" type="datetimeFigureOut">
              <a:rPr lang="en-NZ" smtClean="0"/>
              <a:t>10/04/2024</a:t>
            </a:fld>
            <a:endParaRPr lang="en-NZ"/>
          </a:p>
        </p:txBody>
      </p:sp>
      <p:sp>
        <p:nvSpPr>
          <p:cNvPr id="5" name="Footer Placeholder 4">
            <a:extLst>
              <a:ext uri="{FF2B5EF4-FFF2-40B4-BE49-F238E27FC236}">
                <a16:creationId xmlns:a16="http://schemas.microsoft.com/office/drawing/2014/main" id="{2A3ADA9D-182C-42C2-B4EA-2ADD8968882A}"/>
              </a:ext>
            </a:extLst>
          </p:cNvPr>
          <p:cNvSpPr>
            <a:spLocks noGrp="1"/>
          </p:cNvSpPr>
          <p:nvPr>
            <p:ph type="ftr" sz="quarter" idx="11"/>
          </p:nvPr>
        </p:nvSpPr>
        <p:spPr/>
        <p:txBody>
          <a:bodyPr/>
          <a:lstStyle/>
          <a:p>
            <a:endParaRPr lang="en-NZ"/>
          </a:p>
        </p:txBody>
      </p:sp>
      <p:sp>
        <p:nvSpPr>
          <p:cNvPr id="6" name="Slide Number Placeholder 5">
            <a:extLst>
              <a:ext uri="{FF2B5EF4-FFF2-40B4-BE49-F238E27FC236}">
                <a16:creationId xmlns:a16="http://schemas.microsoft.com/office/drawing/2014/main" id="{6A0BFF28-ED0F-401D-8AFD-BA8ADC2AAE5B}"/>
              </a:ext>
            </a:extLst>
          </p:cNvPr>
          <p:cNvSpPr>
            <a:spLocks noGrp="1"/>
          </p:cNvSpPr>
          <p:nvPr>
            <p:ph type="sldNum" sz="quarter" idx="12"/>
          </p:nvPr>
        </p:nvSpPr>
        <p:spPr/>
        <p:txBody>
          <a:bodyPr/>
          <a:lstStyle/>
          <a:p>
            <a:fld id="{CB434942-AB4A-4931-89CB-BE5C76074FEA}" type="slidenum">
              <a:rPr lang="en-NZ" smtClean="0"/>
              <a:t>‹#›</a:t>
            </a:fld>
            <a:endParaRPr lang="en-NZ"/>
          </a:p>
        </p:txBody>
      </p:sp>
    </p:spTree>
    <p:extLst>
      <p:ext uri="{BB962C8B-B14F-4D97-AF65-F5344CB8AC3E}">
        <p14:creationId xmlns:p14="http://schemas.microsoft.com/office/powerpoint/2010/main" val="40422813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130F7F8-15AB-4C75-B203-C3F970F8E18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NZ"/>
          </a:p>
        </p:txBody>
      </p:sp>
      <p:sp>
        <p:nvSpPr>
          <p:cNvPr id="3" name="Text Placeholder 2">
            <a:extLst>
              <a:ext uri="{FF2B5EF4-FFF2-40B4-BE49-F238E27FC236}">
                <a16:creationId xmlns:a16="http://schemas.microsoft.com/office/drawing/2014/main" id="{4737DA95-1D16-40C9-A5F9-46CA467BFA8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Date Placeholder 3">
            <a:extLst>
              <a:ext uri="{FF2B5EF4-FFF2-40B4-BE49-F238E27FC236}">
                <a16:creationId xmlns:a16="http://schemas.microsoft.com/office/drawing/2014/main" id="{12F3FF72-B0FC-4BFD-B0CA-EC34B92CCCB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3F8F5EA-BC8E-4492-B7E3-7D8D035A0014}" type="datetimeFigureOut">
              <a:rPr lang="en-NZ" smtClean="0"/>
              <a:t>10/04/2024</a:t>
            </a:fld>
            <a:endParaRPr lang="en-NZ"/>
          </a:p>
        </p:txBody>
      </p:sp>
      <p:sp>
        <p:nvSpPr>
          <p:cNvPr id="5" name="Footer Placeholder 4">
            <a:extLst>
              <a:ext uri="{FF2B5EF4-FFF2-40B4-BE49-F238E27FC236}">
                <a16:creationId xmlns:a16="http://schemas.microsoft.com/office/drawing/2014/main" id="{0570B31F-99DA-4996-BBEB-08D417A981B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NZ"/>
          </a:p>
        </p:txBody>
      </p:sp>
      <p:sp>
        <p:nvSpPr>
          <p:cNvPr id="6" name="Slide Number Placeholder 5">
            <a:extLst>
              <a:ext uri="{FF2B5EF4-FFF2-40B4-BE49-F238E27FC236}">
                <a16:creationId xmlns:a16="http://schemas.microsoft.com/office/drawing/2014/main" id="{AF333CA5-1E30-4BA1-BD5E-32829BC7F23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B434942-AB4A-4931-89CB-BE5C76074FEA}" type="slidenum">
              <a:rPr lang="en-NZ" smtClean="0"/>
              <a:t>‹#›</a:t>
            </a:fld>
            <a:endParaRPr lang="en-NZ"/>
          </a:p>
        </p:txBody>
      </p:sp>
    </p:spTree>
    <p:extLst>
      <p:ext uri="{BB962C8B-B14F-4D97-AF65-F5344CB8AC3E}">
        <p14:creationId xmlns:p14="http://schemas.microsoft.com/office/powerpoint/2010/main" val="74737128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notesSlide" Target="../notesSlides/notesSlide1.xml"/><Relationship Id="rId7" Type="http://schemas.openxmlformats.org/officeDocument/2006/relationships/image" Target="../media/image1.wmf"/><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oleObject" Target="../embeddings/oleObject1.bin"/><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notesSlide" Target="../notesSlides/notesSlide2.xml"/><Relationship Id="rId7" Type="http://schemas.openxmlformats.org/officeDocument/2006/relationships/image" Target="../media/image7.jpg"/><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image" Target="../media/image6.png"/><Relationship Id="rId5" Type="http://schemas.openxmlformats.org/officeDocument/2006/relationships/image" Target="../media/image5.wmf"/><Relationship Id="rId4" Type="http://schemas.openxmlformats.org/officeDocument/2006/relationships/oleObject" Target="../embeddings/oleObject2.bin"/></Relationships>
</file>

<file path=ppt/slides/_rels/slide3.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slideLayout" Target="../slideLayouts/slideLayout2.xml"/><Relationship Id="rId7" Type="http://schemas.openxmlformats.org/officeDocument/2006/relationships/image" Target="../media/image6.png"/><Relationship Id="rId2" Type="http://schemas.openxmlformats.org/officeDocument/2006/relationships/video" Target="https://www.youtube.com/embed/piofZLySsNc" TargetMode="External"/><Relationship Id="rId1" Type="http://schemas.openxmlformats.org/officeDocument/2006/relationships/vmlDrawing" Target="../drawings/vmlDrawing3.vml"/><Relationship Id="rId6" Type="http://schemas.openxmlformats.org/officeDocument/2006/relationships/image" Target="../media/image5.wmf"/><Relationship Id="rId5" Type="http://schemas.openxmlformats.org/officeDocument/2006/relationships/oleObject" Target="../embeddings/oleObject3.bin"/><Relationship Id="rId4" Type="http://schemas.openxmlformats.org/officeDocument/2006/relationships/notesSlide" Target="../notesSlides/notesSlide3.xml"/><Relationship Id="rId9" Type="http://schemas.openxmlformats.org/officeDocument/2006/relationships/image" Target="../media/image8.png"/></Relationships>
</file>

<file path=ppt/slides/_rels/slide4.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slideLayout" Target="../slideLayouts/slideLayout2.xml"/><Relationship Id="rId7" Type="http://schemas.openxmlformats.org/officeDocument/2006/relationships/image" Target="../media/image6.png"/><Relationship Id="rId2" Type="http://schemas.openxmlformats.org/officeDocument/2006/relationships/video" Target="https://www.youtube.com/embed/2CFiL0FAggg" TargetMode="External"/><Relationship Id="rId1" Type="http://schemas.openxmlformats.org/officeDocument/2006/relationships/vmlDrawing" Target="../drawings/vmlDrawing4.vml"/><Relationship Id="rId6" Type="http://schemas.openxmlformats.org/officeDocument/2006/relationships/image" Target="../media/image5.wmf"/><Relationship Id="rId5" Type="http://schemas.openxmlformats.org/officeDocument/2006/relationships/oleObject" Target="../embeddings/oleObject3.bin"/><Relationship Id="rId4" Type="http://schemas.openxmlformats.org/officeDocument/2006/relationships/notesSlide" Target="../notesSlides/notesSlide4.xml"/><Relationship Id="rId9" Type="http://schemas.openxmlformats.org/officeDocument/2006/relationships/image" Target="../media/image8.png"/></Relationships>
</file>

<file path=ppt/slides/_rels/slide5.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notesSlide" Target="../notesSlides/notesSlide5.xml"/><Relationship Id="rId7" Type="http://schemas.openxmlformats.org/officeDocument/2006/relationships/image" Target="../media/image4.png"/><Relationship Id="rId2" Type="http://schemas.openxmlformats.org/officeDocument/2006/relationships/slideLayout" Target="../slideLayouts/slideLayout2.xml"/><Relationship Id="rId1" Type="http://schemas.openxmlformats.org/officeDocument/2006/relationships/vmlDrawing" Target="../drawings/vmlDrawing5.vml"/><Relationship Id="rId6" Type="http://schemas.openxmlformats.org/officeDocument/2006/relationships/image" Target="../media/image6.png"/><Relationship Id="rId5" Type="http://schemas.openxmlformats.org/officeDocument/2006/relationships/image" Target="../media/image5.wmf"/><Relationship Id="rId4" Type="http://schemas.openxmlformats.org/officeDocument/2006/relationships/oleObject" Target="../embeddings/oleObject4.bin"/><Relationship Id="rId9" Type="http://schemas.openxmlformats.org/officeDocument/2006/relationships/image" Target="../media/image10.png"/></Relationships>
</file>

<file path=ppt/slides/_rels/slide6.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notesSlide" Target="../notesSlides/notesSlide6.xml"/><Relationship Id="rId7" Type="http://schemas.openxmlformats.org/officeDocument/2006/relationships/image" Target="../media/image4.png"/><Relationship Id="rId2" Type="http://schemas.openxmlformats.org/officeDocument/2006/relationships/slideLayout" Target="../slideLayouts/slideLayout2.xml"/><Relationship Id="rId1" Type="http://schemas.openxmlformats.org/officeDocument/2006/relationships/vmlDrawing" Target="../drawings/vmlDrawing6.vml"/><Relationship Id="rId6" Type="http://schemas.openxmlformats.org/officeDocument/2006/relationships/image" Target="../media/image6.png"/><Relationship Id="rId5" Type="http://schemas.openxmlformats.org/officeDocument/2006/relationships/image" Target="../media/image5.wmf"/><Relationship Id="rId10" Type="http://schemas.openxmlformats.org/officeDocument/2006/relationships/image" Target="../media/image12.png"/><Relationship Id="rId4" Type="http://schemas.openxmlformats.org/officeDocument/2006/relationships/oleObject" Target="../embeddings/oleObject5.bin"/><Relationship Id="rId9"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v</a:t>
            </a:r>
          </a:p>
        </p:txBody>
      </p:sp>
      <p:pic>
        <p:nvPicPr>
          <p:cNvPr id="8" name="Content Placeholder 7" descr="Repair Team Sasquatch">
            <a:extLst>
              <a:ext uri="{FF2B5EF4-FFF2-40B4-BE49-F238E27FC236}">
                <a16:creationId xmlns:a16="http://schemas.microsoft.com/office/drawing/2014/main" id="{08E6116F-1581-6C27-C092-8D59F0CF6D31}"/>
              </a:ext>
            </a:extLst>
          </p:cNvPr>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1505890" y="2434653"/>
            <a:ext cx="1083921" cy="1083921"/>
          </a:xfrm>
        </p:spPr>
      </p:pic>
      <p:pic>
        <p:nvPicPr>
          <p:cNvPr id="4" name="Picture 3"/>
          <p:cNvPicPr>
            <a:picLocks noChangeAspect="1"/>
          </p:cNvPicPr>
          <p:nvPr/>
        </p:nvPicPr>
        <p:blipFill>
          <a:blip r:embed="rId5"/>
          <a:stretch>
            <a:fillRect/>
          </a:stretch>
        </p:blipFill>
        <p:spPr>
          <a:xfrm>
            <a:off x="0" y="0"/>
            <a:ext cx="12192000" cy="6858000"/>
          </a:xfrm>
          <a:prstGeom prst="rect">
            <a:avLst/>
          </a:prstGeom>
        </p:spPr>
      </p:pic>
      <p:sp>
        <p:nvSpPr>
          <p:cNvPr id="12" name="Rectangle 11"/>
          <p:cNvSpPr/>
          <p:nvPr/>
        </p:nvSpPr>
        <p:spPr>
          <a:xfrm>
            <a:off x="1628775" y="1600200"/>
            <a:ext cx="8705850" cy="40005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p:cNvPicPr>
            <a:picLocks noChangeAspect="1"/>
          </p:cNvPicPr>
          <p:nvPr/>
        </p:nvPicPr>
        <p:blipFill rotWithShape="1">
          <a:blip r:embed="rId5"/>
          <a:srcRect l="41622" t="55989" r="40379" b="30499"/>
          <a:stretch/>
        </p:blipFill>
        <p:spPr>
          <a:xfrm>
            <a:off x="0" y="6025895"/>
            <a:ext cx="7501128" cy="832105"/>
          </a:xfrm>
          <a:prstGeom prst="rect">
            <a:avLst/>
          </a:prstGeom>
        </p:spPr>
      </p:pic>
      <p:pic>
        <p:nvPicPr>
          <p:cNvPr id="6" name="Picture 5"/>
          <p:cNvPicPr>
            <a:picLocks noChangeAspect="1"/>
          </p:cNvPicPr>
          <p:nvPr/>
        </p:nvPicPr>
        <p:blipFill rotWithShape="1">
          <a:blip r:embed="rId5"/>
          <a:srcRect l="41622" t="55989" r="15531" b="30499"/>
          <a:stretch/>
        </p:blipFill>
        <p:spPr>
          <a:xfrm>
            <a:off x="7501128" y="6028041"/>
            <a:ext cx="4690872" cy="832105"/>
          </a:xfrm>
          <a:prstGeom prst="rect">
            <a:avLst/>
          </a:prstGeom>
        </p:spPr>
      </p:pic>
      <p:sp>
        <p:nvSpPr>
          <p:cNvPr id="14" name="TextBox 13"/>
          <p:cNvSpPr txBox="1"/>
          <p:nvPr/>
        </p:nvSpPr>
        <p:spPr>
          <a:xfrm>
            <a:off x="5981700" y="1883252"/>
            <a:ext cx="4905756" cy="954107"/>
          </a:xfrm>
          <a:prstGeom prst="rect">
            <a:avLst/>
          </a:prstGeom>
          <a:noFill/>
        </p:spPr>
        <p:txBody>
          <a:bodyPr wrap="square" rtlCol="0">
            <a:spAutoFit/>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1F497D"/>
                </a:solidFill>
                <a:effectLst/>
                <a:uLnTx/>
                <a:uFillTx/>
                <a:latin typeface="Helvetica 65 Medium" panose="020B0500000000000000"/>
                <a:ea typeface="+mn-ea"/>
                <a:cs typeface="Times New Roman" panose="02020603050405020304" pitchFamily="18" charset="0"/>
              </a:rPr>
              <a:t>Fire Safety Course: Gr 7-9 Fire Escape Plan</a:t>
            </a:r>
          </a:p>
        </p:txBody>
      </p:sp>
      <p:sp>
        <p:nvSpPr>
          <p:cNvPr id="9" name="TextBox 8">
            <a:extLst>
              <a:ext uri="{FF2B5EF4-FFF2-40B4-BE49-F238E27FC236}">
                <a16:creationId xmlns:a16="http://schemas.microsoft.com/office/drawing/2014/main" id="{A0304797-4CBD-455C-99CA-3FC43DEA8A87}"/>
              </a:ext>
            </a:extLst>
          </p:cNvPr>
          <p:cNvSpPr txBox="1"/>
          <p:nvPr/>
        </p:nvSpPr>
        <p:spPr>
          <a:xfrm>
            <a:off x="6212648" y="3349387"/>
            <a:ext cx="3539492"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2000" b="0" i="0" u="none" strike="noStrike" kern="1200" cap="none" spc="0" normalizeH="0" baseline="0" noProof="0" dirty="0">
                <a:ln>
                  <a:noFill/>
                </a:ln>
                <a:solidFill>
                  <a:srgbClr val="044E77"/>
                </a:solidFill>
                <a:effectLst/>
                <a:uLnTx/>
                <a:uFillTx/>
                <a:latin typeface="Helvetica 65 Medium" panose="020B0500000000000000" pitchFamily="34" charset="0"/>
                <a:ea typeface="+mn-ea"/>
                <a:cs typeface="+mn-cs"/>
              </a:rPr>
              <a:t>First Nations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2000" b="0" i="0" u="none" strike="noStrike" kern="1200" cap="none" spc="0" normalizeH="0" baseline="0" noProof="0" dirty="0">
                <a:ln>
                  <a:noFill/>
                </a:ln>
                <a:solidFill>
                  <a:srgbClr val="044E77"/>
                </a:solidFill>
                <a:effectLst/>
                <a:uLnTx/>
                <a:uFillTx/>
                <a:latin typeface="Helvetica 65 Medium" panose="020B0500000000000000" pitchFamily="34" charset="0"/>
                <a:ea typeface="+mn-ea"/>
                <a:cs typeface="+mn-cs"/>
              </a:rPr>
              <a:t>Technical Services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2000" b="0" i="0" u="none" strike="noStrike" kern="1200" cap="none" spc="0" normalizeH="0" baseline="0" noProof="0" dirty="0">
                <a:ln>
                  <a:noFill/>
                </a:ln>
                <a:solidFill>
                  <a:srgbClr val="044E77"/>
                </a:solidFill>
                <a:effectLst/>
                <a:uLnTx/>
                <a:uFillTx/>
                <a:latin typeface="Helvetica 65 Medium" panose="020B0500000000000000" pitchFamily="34" charset="0"/>
                <a:ea typeface="+mn-ea"/>
                <a:cs typeface="+mn-cs"/>
              </a:rPr>
              <a:t>Advisory Group Inc.</a:t>
            </a:r>
          </a:p>
        </p:txBody>
      </p:sp>
      <p:graphicFrame>
        <p:nvGraphicFramePr>
          <p:cNvPr id="11" name="Object 10">
            <a:extLst>
              <a:ext uri="{FF2B5EF4-FFF2-40B4-BE49-F238E27FC236}">
                <a16:creationId xmlns:a16="http://schemas.microsoft.com/office/drawing/2014/main" id="{5517C159-77FD-490A-AC8A-5A7067755C33}"/>
              </a:ext>
            </a:extLst>
          </p:cNvPr>
          <p:cNvGraphicFramePr>
            <a:graphicFrameLocks noChangeAspect="1"/>
          </p:cNvGraphicFramePr>
          <p:nvPr>
            <p:extLst>
              <p:ext uri="{D42A27DB-BD31-4B8C-83A1-F6EECF244321}">
                <p14:modId xmlns:p14="http://schemas.microsoft.com/office/powerpoint/2010/main" val="3918428602"/>
              </p:ext>
            </p:extLst>
          </p:nvPr>
        </p:nvGraphicFramePr>
        <p:xfrm>
          <a:off x="2539208" y="1847512"/>
          <a:ext cx="3239021" cy="3410288"/>
        </p:xfrm>
        <a:graphic>
          <a:graphicData uri="http://schemas.openxmlformats.org/presentationml/2006/ole">
            <mc:AlternateContent xmlns:mc="http://schemas.openxmlformats.org/markup-compatibility/2006">
              <mc:Choice xmlns:v="urn:schemas-microsoft-com:vml" Requires="v">
                <p:oleObj spid="_x0000_s1040" r:id="rId6" imgW="10983960" imgH="11669760" progId="">
                  <p:embed/>
                </p:oleObj>
              </mc:Choice>
              <mc:Fallback>
                <p:oleObj r:id="rId6" imgW="10983960" imgH="11669760" progId="">
                  <p:embed/>
                  <p:pic>
                    <p:nvPicPr>
                      <p:cNvPr id="11" name="Object 10">
                        <a:extLst>
                          <a:ext uri="{FF2B5EF4-FFF2-40B4-BE49-F238E27FC236}">
                            <a16:creationId xmlns:a16="http://schemas.microsoft.com/office/drawing/2014/main" id="{5517C159-77FD-490A-AC8A-5A7067755C33}"/>
                          </a:ext>
                        </a:extLst>
                      </p:cNvPr>
                      <p:cNvPicPr/>
                      <p:nvPr/>
                    </p:nvPicPr>
                    <p:blipFill>
                      <a:blip r:embed="rId7"/>
                      <a:stretch>
                        <a:fillRect/>
                      </a:stretch>
                    </p:blipFill>
                    <p:spPr>
                      <a:xfrm>
                        <a:off x="2539208" y="1847512"/>
                        <a:ext cx="3239021" cy="3410288"/>
                      </a:xfrm>
                      <a:prstGeom prst="rect">
                        <a:avLst/>
                      </a:prstGeom>
                    </p:spPr>
                  </p:pic>
                </p:oleObj>
              </mc:Fallback>
            </mc:AlternateContent>
          </a:graphicData>
        </a:graphic>
      </p:graphicFrame>
      <p:pic>
        <p:nvPicPr>
          <p:cNvPr id="13" name="Picture 12">
            <a:extLst>
              <a:ext uri="{FF2B5EF4-FFF2-40B4-BE49-F238E27FC236}">
                <a16:creationId xmlns:a16="http://schemas.microsoft.com/office/drawing/2014/main" id="{4AC7A3B0-5E84-53F1-38AB-42E4815C15C3}"/>
              </a:ext>
            </a:extLst>
          </p:cNvPr>
          <p:cNvPicPr>
            <a:picLocks noChangeAspect="1"/>
          </p:cNvPicPr>
          <p:nvPr/>
        </p:nvPicPr>
        <p:blipFill>
          <a:blip r:embed="rId8"/>
          <a:stretch>
            <a:fillRect/>
          </a:stretch>
        </p:blipFill>
        <p:spPr>
          <a:xfrm>
            <a:off x="265987" y="4981193"/>
            <a:ext cx="992987" cy="934917"/>
          </a:xfrm>
          <a:prstGeom prst="rect">
            <a:avLst/>
          </a:prstGeom>
        </p:spPr>
      </p:pic>
    </p:spTree>
    <p:extLst>
      <p:ext uri="{BB962C8B-B14F-4D97-AF65-F5344CB8AC3E}">
        <p14:creationId xmlns:p14="http://schemas.microsoft.com/office/powerpoint/2010/main" val="8229260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Object 10">
            <a:extLst>
              <a:ext uri="{FF2B5EF4-FFF2-40B4-BE49-F238E27FC236}">
                <a16:creationId xmlns:a16="http://schemas.microsoft.com/office/drawing/2014/main" id="{1385FF65-1D0E-4310-8C6A-26A49312E90A}"/>
              </a:ext>
            </a:extLst>
          </p:cNvPr>
          <p:cNvGraphicFramePr>
            <a:graphicFrameLocks noChangeAspect="1"/>
          </p:cNvGraphicFramePr>
          <p:nvPr/>
        </p:nvGraphicFramePr>
        <p:xfrm>
          <a:off x="-1" y="5379285"/>
          <a:ext cx="12192001" cy="1557147"/>
        </p:xfrm>
        <a:graphic>
          <a:graphicData uri="http://schemas.openxmlformats.org/presentationml/2006/ole">
            <mc:AlternateContent xmlns:mc="http://schemas.openxmlformats.org/markup-compatibility/2006">
              <mc:Choice xmlns:v="urn:schemas-microsoft-com:vml" Requires="v">
                <p:oleObj spid="_x0000_s2066" r:id="rId4" imgW="12698280" imgH="1638000" progId="">
                  <p:embed/>
                </p:oleObj>
              </mc:Choice>
              <mc:Fallback>
                <p:oleObj r:id="rId4" imgW="12698280" imgH="1638000" progId="">
                  <p:embed/>
                  <p:pic>
                    <p:nvPicPr>
                      <p:cNvPr id="11" name="Object 10">
                        <a:extLst>
                          <a:ext uri="{FF2B5EF4-FFF2-40B4-BE49-F238E27FC236}">
                            <a16:creationId xmlns:a16="http://schemas.microsoft.com/office/drawing/2014/main" id="{1385FF65-1D0E-4310-8C6A-26A49312E90A}"/>
                          </a:ext>
                        </a:extLst>
                      </p:cNvPr>
                      <p:cNvPicPr/>
                      <p:nvPr/>
                    </p:nvPicPr>
                    <p:blipFill>
                      <a:blip r:embed="rId5"/>
                      <a:stretch>
                        <a:fillRect/>
                      </a:stretch>
                    </p:blipFill>
                    <p:spPr>
                      <a:xfrm>
                        <a:off x="-1" y="5379285"/>
                        <a:ext cx="12192001" cy="1557147"/>
                      </a:xfrm>
                      <a:prstGeom prst="rect">
                        <a:avLst/>
                      </a:prstGeom>
                    </p:spPr>
                  </p:pic>
                </p:oleObj>
              </mc:Fallback>
            </mc:AlternateContent>
          </a:graphicData>
        </a:graphic>
      </p:graphicFrame>
      <p:pic>
        <p:nvPicPr>
          <p:cNvPr id="5" name="Picture 4"/>
          <p:cNvPicPr>
            <a:picLocks noChangeAspect="1"/>
          </p:cNvPicPr>
          <p:nvPr/>
        </p:nvPicPr>
        <p:blipFill rotWithShape="1">
          <a:blip r:embed="rId6"/>
          <a:srcRect l="53815" t="83879" r="39760"/>
          <a:stretch/>
        </p:blipFill>
        <p:spPr>
          <a:xfrm>
            <a:off x="0" y="5908830"/>
            <a:ext cx="12192000" cy="1122864"/>
          </a:xfrm>
          <a:prstGeom prst="rect">
            <a:avLst/>
          </a:prstGeom>
        </p:spPr>
      </p:pic>
      <p:sp>
        <p:nvSpPr>
          <p:cNvPr id="12" name="TextBox 11">
            <a:extLst>
              <a:ext uri="{FF2B5EF4-FFF2-40B4-BE49-F238E27FC236}">
                <a16:creationId xmlns:a16="http://schemas.microsoft.com/office/drawing/2014/main" id="{608546B3-8A3D-41FC-9099-4CDBBE7A6337}"/>
              </a:ext>
            </a:extLst>
          </p:cNvPr>
          <p:cNvSpPr txBox="1"/>
          <p:nvPr/>
        </p:nvSpPr>
        <p:spPr>
          <a:xfrm>
            <a:off x="9884426" y="6120910"/>
            <a:ext cx="181778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2400" b="0" i="0" u="none" strike="noStrike" kern="1200" cap="none" spc="0" normalizeH="0" baseline="0" noProof="0" dirty="0">
                <a:ln>
                  <a:noFill/>
                </a:ln>
                <a:solidFill>
                  <a:prstClr val="white"/>
                </a:solidFill>
                <a:effectLst/>
                <a:uLnTx/>
                <a:uFillTx/>
                <a:latin typeface="Helvetica 65 Medium" panose="020B0500000000000000"/>
                <a:ea typeface="+mn-ea"/>
                <a:cs typeface="+mn-cs"/>
              </a:rPr>
              <a:t>tsag.net</a:t>
            </a:r>
          </a:p>
        </p:txBody>
      </p:sp>
      <p:sp>
        <p:nvSpPr>
          <p:cNvPr id="4" name="TextBox 3"/>
          <p:cNvSpPr txBox="1"/>
          <p:nvPr/>
        </p:nvSpPr>
        <p:spPr>
          <a:xfrm>
            <a:off x="1430829" y="383991"/>
            <a:ext cx="8511334"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044E77"/>
                </a:solidFill>
                <a:effectLst/>
                <a:uLnTx/>
                <a:uFillTx/>
                <a:latin typeface="Comic Sans MS" panose="030F0702030302020204" pitchFamily="66" charset="0"/>
                <a:ea typeface="+mn-ea"/>
                <a:cs typeface="+mn-cs"/>
              </a:rPr>
              <a:t>S</a:t>
            </a:r>
            <a:r>
              <a:rPr kumimoji="0" lang="en-CA" sz="2800" b="1" i="0" u="none" strike="noStrike" kern="1200" cap="none" spc="0" normalizeH="0" baseline="0" noProof="0" dirty="0" err="1">
                <a:ln>
                  <a:noFill/>
                </a:ln>
                <a:solidFill>
                  <a:srgbClr val="044E77"/>
                </a:solidFill>
                <a:effectLst/>
                <a:uLnTx/>
                <a:uFillTx/>
                <a:latin typeface="Comic Sans MS" panose="030F0702030302020204" pitchFamily="66" charset="0"/>
                <a:ea typeface="+mn-ea"/>
                <a:cs typeface="+mn-cs"/>
              </a:rPr>
              <a:t>moke</a:t>
            </a:r>
            <a:r>
              <a:rPr kumimoji="0" lang="en-CA" sz="2800" b="1" i="0" u="none" strike="noStrike" kern="1200" cap="none" spc="0" normalizeH="0" baseline="0" noProof="0" dirty="0">
                <a:ln>
                  <a:noFill/>
                </a:ln>
                <a:solidFill>
                  <a:srgbClr val="044E77"/>
                </a:solidFill>
                <a:effectLst/>
                <a:uLnTx/>
                <a:uFillTx/>
                <a:latin typeface="Comic Sans MS" panose="030F0702030302020204" pitchFamily="66" charset="0"/>
                <a:ea typeface="+mn-ea"/>
                <a:cs typeface="+mn-cs"/>
              </a:rPr>
              <a:t> Alarms Save Lives!</a:t>
            </a:r>
            <a:endParaRPr kumimoji="0" lang="en-US" sz="2800" b="0" i="0" u="none" strike="noStrike" kern="1200" cap="none" spc="0" normalizeH="0" baseline="0" noProof="0" dirty="0">
              <a:ln>
                <a:noFill/>
              </a:ln>
              <a:solidFill>
                <a:srgbClr val="044E77"/>
              </a:solidFill>
              <a:effectLst/>
              <a:uLnTx/>
              <a:uFillTx/>
              <a:latin typeface="Helvetica 65 Medium" panose="020B0500000000000000"/>
              <a:ea typeface="+mn-ea"/>
              <a:cs typeface="+mn-cs"/>
            </a:endParaRPr>
          </a:p>
        </p:txBody>
      </p:sp>
      <p:pic>
        <p:nvPicPr>
          <p:cNvPr id="3" name="Picture 2" descr="Icon&#10;&#10;Description automatically generated">
            <a:extLst>
              <a:ext uri="{FF2B5EF4-FFF2-40B4-BE49-F238E27FC236}">
                <a16:creationId xmlns:a16="http://schemas.microsoft.com/office/drawing/2014/main" id="{44077C48-5B8B-2514-BCEC-12249050864C}"/>
              </a:ext>
            </a:extLst>
          </p:cNvPr>
          <p:cNvPicPr>
            <a:picLocks noChangeAspect="1"/>
          </p:cNvPicPr>
          <p:nvPr/>
        </p:nvPicPr>
        <p:blipFill rotWithShape="1">
          <a:blip r:embed="rId7">
            <a:extLst>
              <a:ext uri="{28A0092B-C50C-407E-A947-70E740481C1C}">
                <a14:useLocalDpi xmlns:a14="http://schemas.microsoft.com/office/drawing/2010/main" val="0"/>
              </a:ext>
            </a:extLst>
          </a:blip>
          <a:srcRect l="16747" t="16769" r="16404" b="16381"/>
          <a:stretch/>
        </p:blipFill>
        <p:spPr>
          <a:xfrm>
            <a:off x="3506662" y="1046423"/>
            <a:ext cx="4443572" cy="4443572"/>
          </a:xfrm>
          <a:prstGeom prst="rect">
            <a:avLst/>
          </a:prstGeom>
        </p:spPr>
      </p:pic>
      <p:sp>
        <p:nvSpPr>
          <p:cNvPr id="7" name="Rectangle 6">
            <a:extLst>
              <a:ext uri="{FF2B5EF4-FFF2-40B4-BE49-F238E27FC236}">
                <a16:creationId xmlns:a16="http://schemas.microsoft.com/office/drawing/2014/main" id="{059B74A4-D863-6C02-5A14-80C2AC349741}"/>
              </a:ext>
            </a:extLst>
          </p:cNvPr>
          <p:cNvSpPr/>
          <p:nvPr/>
        </p:nvSpPr>
        <p:spPr>
          <a:xfrm rot="1295716">
            <a:off x="8018468" y="4635196"/>
            <a:ext cx="1383996" cy="63238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solidFill>
                  <a:srgbClr val="FF0000"/>
                </a:solidFill>
                <a:latin typeface="Comic Sans MS" panose="030F0702030302020204" pitchFamily="66" charset="0"/>
              </a:rPr>
              <a:t>Beep!</a:t>
            </a:r>
            <a:endParaRPr lang="en-CA" sz="3200" b="1" dirty="0">
              <a:solidFill>
                <a:srgbClr val="FF0000"/>
              </a:solidFill>
              <a:latin typeface="Comic Sans MS" panose="030F0702030302020204" pitchFamily="66" charset="0"/>
            </a:endParaRPr>
          </a:p>
        </p:txBody>
      </p:sp>
      <p:sp>
        <p:nvSpPr>
          <p:cNvPr id="10" name="Rectangle 9">
            <a:extLst>
              <a:ext uri="{FF2B5EF4-FFF2-40B4-BE49-F238E27FC236}">
                <a16:creationId xmlns:a16="http://schemas.microsoft.com/office/drawing/2014/main" id="{FA681D03-CDEF-5598-8588-72538545174D}"/>
              </a:ext>
            </a:extLst>
          </p:cNvPr>
          <p:cNvSpPr/>
          <p:nvPr/>
        </p:nvSpPr>
        <p:spPr>
          <a:xfrm rot="1321713">
            <a:off x="8018470" y="3394637"/>
            <a:ext cx="1383996" cy="63238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solidFill>
                  <a:srgbClr val="FF0000"/>
                </a:solidFill>
                <a:latin typeface="Comic Sans MS" panose="030F0702030302020204" pitchFamily="66" charset="0"/>
              </a:rPr>
              <a:t>Beep!</a:t>
            </a:r>
            <a:endParaRPr lang="en-CA" sz="3200" b="1" dirty="0">
              <a:solidFill>
                <a:srgbClr val="FF0000"/>
              </a:solidFill>
              <a:latin typeface="Comic Sans MS" panose="030F0702030302020204" pitchFamily="66" charset="0"/>
            </a:endParaRPr>
          </a:p>
        </p:txBody>
      </p:sp>
      <p:sp>
        <p:nvSpPr>
          <p:cNvPr id="13" name="Rectangle 12">
            <a:extLst>
              <a:ext uri="{FF2B5EF4-FFF2-40B4-BE49-F238E27FC236}">
                <a16:creationId xmlns:a16="http://schemas.microsoft.com/office/drawing/2014/main" id="{29199614-5F8C-4233-6194-F5DB0DEB75D1}"/>
              </a:ext>
            </a:extLst>
          </p:cNvPr>
          <p:cNvSpPr/>
          <p:nvPr/>
        </p:nvSpPr>
        <p:spPr>
          <a:xfrm rot="1358485">
            <a:off x="8018468" y="2289626"/>
            <a:ext cx="1383996" cy="63238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solidFill>
                  <a:srgbClr val="FF0000"/>
                </a:solidFill>
                <a:latin typeface="Comic Sans MS" panose="030F0702030302020204" pitchFamily="66" charset="0"/>
              </a:rPr>
              <a:t>Beep!</a:t>
            </a:r>
            <a:endParaRPr lang="en-CA" sz="3200" b="1" dirty="0">
              <a:solidFill>
                <a:srgbClr val="FF0000"/>
              </a:solidFill>
              <a:latin typeface="Comic Sans MS" panose="030F0702030302020204" pitchFamily="66" charset="0"/>
            </a:endParaRPr>
          </a:p>
        </p:txBody>
      </p:sp>
      <p:pic>
        <p:nvPicPr>
          <p:cNvPr id="8" name="Picture 7">
            <a:extLst>
              <a:ext uri="{FF2B5EF4-FFF2-40B4-BE49-F238E27FC236}">
                <a16:creationId xmlns:a16="http://schemas.microsoft.com/office/drawing/2014/main" id="{4D4F745D-452A-1B3D-6A45-C4D7C0D8EF2F}"/>
              </a:ext>
            </a:extLst>
          </p:cNvPr>
          <p:cNvPicPr>
            <a:picLocks noChangeAspect="1"/>
          </p:cNvPicPr>
          <p:nvPr/>
        </p:nvPicPr>
        <p:blipFill>
          <a:blip r:embed="rId8"/>
          <a:stretch>
            <a:fillRect/>
          </a:stretch>
        </p:blipFill>
        <p:spPr>
          <a:xfrm>
            <a:off x="242140" y="4927257"/>
            <a:ext cx="797632" cy="750986"/>
          </a:xfrm>
          <a:prstGeom prst="rect">
            <a:avLst/>
          </a:prstGeom>
        </p:spPr>
      </p:pic>
    </p:spTree>
    <p:extLst>
      <p:ext uri="{BB962C8B-B14F-4D97-AF65-F5344CB8AC3E}">
        <p14:creationId xmlns:p14="http://schemas.microsoft.com/office/powerpoint/2010/main" val="41672561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Object 10">
            <a:extLst>
              <a:ext uri="{FF2B5EF4-FFF2-40B4-BE49-F238E27FC236}">
                <a16:creationId xmlns:a16="http://schemas.microsoft.com/office/drawing/2014/main" id="{1385FF65-1D0E-4310-8C6A-26A49312E90A}"/>
              </a:ext>
            </a:extLst>
          </p:cNvPr>
          <p:cNvGraphicFramePr>
            <a:graphicFrameLocks noChangeAspect="1"/>
          </p:cNvGraphicFramePr>
          <p:nvPr/>
        </p:nvGraphicFramePr>
        <p:xfrm>
          <a:off x="-1" y="5379285"/>
          <a:ext cx="12192001" cy="1557147"/>
        </p:xfrm>
        <a:graphic>
          <a:graphicData uri="http://schemas.openxmlformats.org/presentationml/2006/ole">
            <mc:AlternateContent xmlns:mc="http://schemas.openxmlformats.org/markup-compatibility/2006">
              <mc:Choice xmlns:v="urn:schemas-microsoft-com:vml" Requires="v">
                <p:oleObj spid="_x0000_s7184" r:id="rId5" imgW="12698280" imgH="1638000" progId="">
                  <p:embed/>
                </p:oleObj>
              </mc:Choice>
              <mc:Fallback>
                <p:oleObj r:id="rId5" imgW="12698280" imgH="1638000" progId="">
                  <p:embed/>
                  <p:pic>
                    <p:nvPicPr>
                      <p:cNvPr id="11" name="Object 10">
                        <a:extLst>
                          <a:ext uri="{FF2B5EF4-FFF2-40B4-BE49-F238E27FC236}">
                            <a16:creationId xmlns:a16="http://schemas.microsoft.com/office/drawing/2014/main" id="{1385FF65-1D0E-4310-8C6A-26A49312E90A}"/>
                          </a:ext>
                        </a:extLst>
                      </p:cNvPr>
                      <p:cNvPicPr/>
                      <p:nvPr/>
                    </p:nvPicPr>
                    <p:blipFill>
                      <a:blip r:embed="rId6"/>
                      <a:stretch>
                        <a:fillRect/>
                      </a:stretch>
                    </p:blipFill>
                    <p:spPr>
                      <a:xfrm>
                        <a:off x="-1" y="5379285"/>
                        <a:ext cx="12192001" cy="1557147"/>
                      </a:xfrm>
                      <a:prstGeom prst="rect">
                        <a:avLst/>
                      </a:prstGeom>
                    </p:spPr>
                  </p:pic>
                </p:oleObj>
              </mc:Fallback>
            </mc:AlternateContent>
          </a:graphicData>
        </a:graphic>
      </p:graphicFrame>
      <p:pic>
        <p:nvPicPr>
          <p:cNvPr id="5" name="Picture 4"/>
          <p:cNvPicPr>
            <a:picLocks noChangeAspect="1"/>
          </p:cNvPicPr>
          <p:nvPr/>
        </p:nvPicPr>
        <p:blipFill rotWithShape="1">
          <a:blip r:embed="rId7"/>
          <a:srcRect l="53815" t="83879" r="39760"/>
          <a:stretch/>
        </p:blipFill>
        <p:spPr>
          <a:xfrm>
            <a:off x="0" y="5908830"/>
            <a:ext cx="12192000" cy="1122864"/>
          </a:xfrm>
          <a:prstGeom prst="rect">
            <a:avLst/>
          </a:prstGeom>
        </p:spPr>
      </p:pic>
      <p:sp>
        <p:nvSpPr>
          <p:cNvPr id="12" name="TextBox 11">
            <a:extLst>
              <a:ext uri="{FF2B5EF4-FFF2-40B4-BE49-F238E27FC236}">
                <a16:creationId xmlns:a16="http://schemas.microsoft.com/office/drawing/2014/main" id="{608546B3-8A3D-41FC-9099-4CDBBE7A6337}"/>
              </a:ext>
            </a:extLst>
          </p:cNvPr>
          <p:cNvSpPr txBox="1"/>
          <p:nvPr/>
        </p:nvSpPr>
        <p:spPr>
          <a:xfrm>
            <a:off x="9884426" y="6120910"/>
            <a:ext cx="181778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2400" b="0" i="0" u="none" strike="noStrike" kern="1200" cap="none" spc="0" normalizeH="0" baseline="0" noProof="0" dirty="0">
                <a:ln>
                  <a:noFill/>
                </a:ln>
                <a:solidFill>
                  <a:prstClr val="white"/>
                </a:solidFill>
                <a:effectLst/>
                <a:uLnTx/>
                <a:uFillTx/>
                <a:latin typeface="Helvetica 65 Medium" panose="020B0500000000000000"/>
                <a:ea typeface="+mn-ea"/>
                <a:cs typeface="+mn-cs"/>
              </a:rPr>
              <a:t>tsag.net</a:t>
            </a:r>
          </a:p>
        </p:txBody>
      </p:sp>
      <p:pic>
        <p:nvPicPr>
          <p:cNvPr id="7" name="Picture 6">
            <a:extLst>
              <a:ext uri="{FF2B5EF4-FFF2-40B4-BE49-F238E27FC236}">
                <a16:creationId xmlns:a16="http://schemas.microsoft.com/office/drawing/2014/main" id="{F70418D1-3D2C-7DD8-94A7-093862E814EA}"/>
              </a:ext>
            </a:extLst>
          </p:cNvPr>
          <p:cNvPicPr>
            <a:picLocks noChangeAspect="1"/>
          </p:cNvPicPr>
          <p:nvPr/>
        </p:nvPicPr>
        <p:blipFill>
          <a:blip r:embed="rId8"/>
          <a:stretch>
            <a:fillRect/>
          </a:stretch>
        </p:blipFill>
        <p:spPr>
          <a:xfrm>
            <a:off x="242140" y="4927257"/>
            <a:ext cx="797632" cy="750986"/>
          </a:xfrm>
          <a:prstGeom prst="rect">
            <a:avLst/>
          </a:prstGeom>
        </p:spPr>
      </p:pic>
      <p:sp>
        <p:nvSpPr>
          <p:cNvPr id="13" name="TextBox 12">
            <a:extLst>
              <a:ext uri="{FF2B5EF4-FFF2-40B4-BE49-F238E27FC236}">
                <a16:creationId xmlns:a16="http://schemas.microsoft.com/office/drawing/2014/main" id="{90659255-9EE5-4A55-8FC3-76D7CF6AFD97}"/>
              </a:ext>
            </a:extLst>
          </p:cNvPr>
          <p:cNvSpPr txBox="1"/>
          <p:nvPr/>
        </p:nvSpPr>
        <p:spPr>
          <a:xfrm>
            <a:off x="109728" y="298386"/>
            <a:ext cx="12082272"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054E77"/>
                </a:solidFill>
                <a:effectLst/>
                <a:uLnTx/>
                <a:uFillTx/>
                <a:latin typeface="Comic Sans MS" panose="030F0702030302020204" pitchFamily="66" charset="0"/>
              </a:rPr>
              <a:t>Seconds Count</a:t>
            </a:r>
            <a:endParaRPr kumimoji="0" lang="en-US" sz="4000" b="0" i="0" u="none" strike="noStrike" kern="1200" cap="none" spc="0" normalizeH="0" baseline="0" noProof="0" dirty="0">
              <a:ln>
                <a:noFill/>
              </a:ln>
              <a:solidFill>
                <a:srgbClr val="054E77"/>
              </a:solidFill>
              <a:effectLst/>
              <a:uLnTx/>
              <a:uFillTx/>
              <a:latin typeface="Helvetica 65 Medium" panose="020B0500000000000000"/>
            </a:endParaRPr>
          </a:p>
        </p:txBody>
      </p:sp>
      <p:sp>
        <p:nvSpPr>
          <p:cNvPr id="2" name="Rectangle 1">
            <a:extLst>
              <a:ext uri="{FF2B5EF4-FFF2-40B4-BE49-F238E27FC236}">
                <a16:creationId xmlns:a16="http://schemas.microsoft.com/office/drawing/2014/main" id="{45DA8745-187F-4A41-A7FC-29287F6C32B5}"/>
              </a:ext>
            </a:extLst>
          </p:cNvPr>
          <p:cNvSpPr/>
          <p:nvPr/>
        </p:nvSpPr>
        <p:spPr>
          <a:xfrm>
            <a:off x="1281913" y="5237508"/>
            <a:ext cx="10608740" cy="461665"/>
          </a:xfrm>
          <a:prstGeom prst="rect">
            <a:avLst/>
          </a:prstGeom>
        </p:spPr>
        <p:txBody>
          <a:bodyPr wrap="square">
            <a:spAutoFit/>
          </a:bodyPr>
          <a:lstStyle/>
          <a:p>
            <a:r>
              <a:rPr lang="en-CA" sz="1200" dirty="0"/>
              <a:t>&lt;iframe width="1094" height="729" </a:t>
            </a:r>
            <a:r>
              <a:rPr lang="en-CA" sz="1200" dirty="0" err="1"/>
              <a:t>src</a:t>
            </a:r>
            <a:r>
              <a:rPr lang="en-CA" sz="1200" dirty="0"/>
              <a:t>="https://www.youtube.com/embed/piofZLySsNc" title="Why Seconds Count" frameborder="0" allow="accelerometer; </a:t>
            </a:r>
            <a:r>
              <a:rPr lang="en-CA" sz="1200" dirty="0" err="1"/>
              <a:t>autoplay</a:t>
            </a:r>
            <a:r>
              <a:rPr lang="en-CA" sz="1200" dirty="0"/>
              <a:t>; clipboard-write; encrypted-media; gyroscope; picture-in-picture; web-share" </a:t>
            </a:r>
            <a:r>
              <a:rPr lang="en-CA" sz="1200" dirty="0" err="1"/>
              <a:t>referrerpolicy</a:t>
            </a:r>
            <a:r>
              <a:rPr lang="en-CA" sz="1200" dirty="0"/>
              <a:t>="strict-origin-when-cross-origin" </a:t>
            </a:r>
            <a:r>
              <a:rPr lang="en-CA" sz="1200" dirty="0" err="1"/>
              <a:t>allowfullscreen</a:t>
            </a:r>
            <a:r>
              <a:rPr lang="en-CA" sz="1200" dirty="0"/>
              <a:t>&gt;&lt;/iframe&gt;</a:t>
            </a:r>
          </a:p>
        </p:txBody>
      </p:sp>
      <p:pic>
        <p:nvPicPr>
          <p:cNvPr id="3" name="Online Media 2">
            <a:hlinkClick r:id="" action="ppaction://media"/>
            <a:extLst>
              <a:ext uri="{FF2B5EF4-FFF2-40B4-BE49-F238E27FC236}">
                <a16:creationId xmlns:a16="http://schemas.microsoft.com/office/drawing/2014/main" id="{74186C50-6FA1-4291-89F8-E80DB0552719}"/>
              </a:ext>
            </a:extLst>
          </p:cNvPr>
          <p:cNvPicPr>
            <a:picLocks noRot="1" noChangeAspect="1"/>
          </p:cNvPicPr>
          <p:nvPr>
            <a:videoFile r:link="rId2"/>
          </p:nvPr>
        </p:nvPicPr>
        <p:blipFill>
          <a:blip r:embed="rId9"/>
          <a:stretch>
            <a:fillRect/>
          </a:stretch>
        </p:blipFill>
        <p:spPr>
          <a:xfrm>
            <a:off x="2523416" y="1006272"/>
            <a:ext cx="7145166" cy="4019156"/>
          </a:xfrm>
          <a:prstGeom prst="rect">
            <a:avLst/>
          </a:prstGeom>
        </p:spPr>
      </p:pic>
    </p:spTree>
    <p:extLst>
      <p:ext uri="{BB962C8B-B14F-4D97-AF65-F5344CB8AC3E}">
        <p14:creationId xmlns:p14="http://schemas.microsoft.com/office/powerpoint/2010/main" val="6051101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Object 10">
            <a:extLst>
              <a:ext uri="{FF2B5EF4-FFF2-40B4-BE49-F238E27FC236}">
                <a16:creationId xmlns:a16="http://schemas.microsoft.com/office/drawing/2014/main" id="{1385FF65-1D0E-4310-8C6A-26A49312E90A}"/>
              </a:ext>
            </a:extLst>
          </p:cNvPr>
          <p:cNvGraphicFramePr>
            <a:graphicFrameLocks noChangeAspect="1"/>
          </p:cNvGraphicFramePr>
          <p:nvPr/>
        </p:nvGraphicFramePr>
        <p:xfrm>
          <a:off x="-1" y="5379285"/>
          <a:ext cx="12192001" cy="1557147"/>
        </p:xfrm>
        <a:graphic>
          <a:graphicData uri="http://schemas.openxmlformats.org/presentationml/2006/ole">
            <mc:AlternateContent xmlns:mc="http://schemas.openxmlformats.org/markup-compatibility/2006">
              <mc:Choice xmlns:v="urn:schemas-microsoft-com:vml" Requires="v">
                <p:oleObj spid="_x0000_s6159" r:id="rId5" imgW="12698280" imgH="1638000" progId="">
                  <p:embed/>
                </p:oleObj>
              </mc:Choice>
              <mc:Fallback>
                <p:oleObj r:id="rId5" imgW="12698280" imgH="1638000" progId="">
                  <p:embed/>
                  <p:pic>
                    <p:nvPicPr>
                      <p:cNvPr id="11" name="Object 10">
                        <a:extLst>
                          <a:ext uri="{FF2B5EF4-FFF2-40B4-BE49-F238E27FC236}">
                            <a16:creationId xmlns:a16="http://schemas.microsoft.com/office/drawing/2014/main" id="{1385FF65-1D0E-4310-8C6A-26A49312E90A}"/>
                          </a:ext>
                        </a:extLst>
                      </p:cNvPr>
                      <p:cNvPicPr/>
                      <p:nvPr/>
                    </p:nvPicPr>
                    <p:blipFill>
                      <a:blip r:embed="rId6"/>
                      <a:stretch>
                        <a:fillRect/>
                      </a:stretch>
                    </p:blipFill>
                    <p:spPr>
                      <a:xfrm>
                        <a:off x="-1" y="5379285"/>
                        <a:ext cx="12192001" cy="1557147"/>
                      </a:xfrm>
                      <a:prstGeom prst="rect">
                        <a:avLst/>
                      </a:prstGeom>
                    </p:spPr>
                  </p:pic>
                </p:oleObj>
              </mc:Fallback>
            </mc:AlternateContent>
          </a:graphicData>
        </a:graphic>
      </p:graphicFrame>
      <p:pic>
        <p:nvPicPr>
          <p:cNvPr id="5" name="Picture 4"/>
          <p:cNvPicPr>
            <a:picLocks noChangeAspect="1"/>
          </p:cNvPicPr>
          <p:nvPr/>
        </p:nvPicPr>
        <p:blipFill rotWithShape="1">
          <a:blip r:embed="rId7"/>
          <a:srcRect l="53815" t="83879" r="39760"/>
          <a:stretch/>
        </p:blipFill>
        <p:spPr>
          <a:xfrm>
            <a:off x="0" y="5908830"/>
            <a:ext cx="12192000" cy="1122864"/>
          </a:xfrm>
          <a:prstGeom prst="rect">
            <a:avLst/>
          </a:prstGeom>
        </p:spPr>
      </p:pic>
      <p:sp>
        <p:nvSpPr>
          <p:cNvPr id="12" name="TextBox 11">
            <a:extLst>
              <a:ext uri="{FF2B5EF4-FFF2-40B4-BE49-F238E27FC236}">
                <a16:creationId xmlns:a16="http://schemas.microsoft.com/office/drawing/2014/main" id="{608546B3-8A3D-41FC-9099-4CDBBE7A6337}"/>
              </a:ext>
            </a:extLst>
          </p:cNvPr>
          <p:cNvSpPr txBox="1"/>
          <p:nvPr/>
        </p:nvSpPr>
        <p:spPr>
          <a:xfrm>
            <a:off x="9884426" y="6120910"/>
            <a:ext cx="181778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2400" b="0" i="0" u="none" strike="noStrike" kern="1200" cap="none" spc="0" normalizeH="0" baseline="0" noProof="0" dirty="0">
                <a:ln>
                  <a:noFill/>
                </a:ln>
                <a:solidFill>
                  <a:prstClr val="white"/>
                </a:solidFill>
                <a:effectLst/>
                <a:uLnTx/>
                <a:uFillTx/>
                <a:latin typeface="Helvetica 65 Medium" panose="020B0500000000000000"/>
                <a:ea typeface="+mn-ea"/>
                <a:cs typeface="+mn-cs"/>
              </a:rPr>
              <a:t>tsag.net</a:t>
            </a:r>
          </a:p>
        </p:txBody>
      </p:sp>
      <p:pic>
        <p:nvPicPr>
          <p:cNvPr id="7" name="Picture 6">
            <a:extLst>
              <a:ext uri="{FF2B5EF4-FFF2-40B4-BE49-F238E27FC236}">
                <a16:creationId xmlns:a16="http://schemas.microsoft.com/office/drawing/2014/main" id="{F70418D1-3D2C-7DD8-94A7-093862E814EA}"/>
              </a:ext>
            </a:extLst>
          </p:cNvPr>
          <p:cNvPicPr>
            <a:picLocks noChangeAspect="1"/>
          </p:cNvPicPr>
          <p:nvPr/>
        </p:nvPicPr>
        <p:blipFill>
          <a:blip r:embed="rId8"/>
          <a:stretch>
            <a:fillRect/>
          </a:stretch>
        </p:blipFill>
        <p:spPr>
          <a:xfrm>
            <a:off x="242140" y="4927257"/>
            <a:ext cx="797632" cy="750986"/>
          </a:xfrm>
          <a:prstGeom prst="rect">
            <a:avLst/>
          </a:prstGeom>
        </p:spPr>
      </p:pic>
      <p:sp>
        <p:nvSpPr>
          <p:cNvPr id="13" name="TextBox 12">
            <a:extLst>
              <a:ext uri="{FF2B5EF4-FFF2-40B4-BE49-F238E27FC236}">
                <a16:creationId xmlns:a16="http://schemas.microsoft.com/office/drawing/2014/main" id="{90659255-9EE5-4A55-8FC3-76D7CF6AFD97}"/>
              </a:ext>
            </a:extLst>
          </p:cNvPr>
          <p:cNvSpPr txBox="1"/>
          <p:nvPr/>
        </p:nvSpPr>
        <p:spPr>
          <a:xfrm>
            <a:off x="109728" y="298386"/>
            <a:ext cx="12082272"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054E77"/>
                </a:solidFill>
                <a:effectLst/>
                <a:uLnTx/>
                <a:uFillTx/>
                <a:latin typeface="Comic Sans MS" panose="030F0702030302020204" pitchFamily="66" charset="0"/>
              </a:rPr>
              <a:t>Plan Your Escape</a:t>
            </a:r>
            <a:endParaRPr kumimoji="0" lang="en-US" sz="4000" b="0" i="0" u="none" strike="noStrike" kern="1200" cap="none" spc="0" normalizeH="0" baseline="0" noProof="0" dirty="0">
              <a:ln>
                <a:noFill/>
              </a:ln>
              <a:solidFill>
                <a:srgbClr val="054E77"/>
              </a:solidFill>
              <a:effectLst/>
              <a:uLnTx/>
              <a:uFillTx/>
              <a:latin typeface="Helvetica 65 Medium" panose="020B0500000000000000"/>
            </a:endParaRPr>
          </a:p>
        </p:txBody>
      </p:sp>
      <p:sp>
        <p:nvSpPr>
          <p:cNvPr id="2" name="Rectangle 1">
            <a:extLst>
              <a:ext uri="{FF2B5EF4-FFF2-40B4-BE49-F238E27FC236}">
                <a16:creationId xmlns:a16="http://schemas.microsoft.com/office/drawing/2014/main" id="{45DA8745-187F-4A41-A7FC-29287F6C32B5}"/>
              </a:ext>
            </a:extLst>
          </p:cNvPr>
          <p:cNvSpPr/>
          <p:nvPr/>
        </p:nvSpPr>
        <p:spPr>
          <a:xfrm>
            <a:off x="1281913" y="5147205"/>
            <a:ext cx="10608740" cy="646331"/>
          </a:xfrm>
          <a:prstGeom prst="rect">
            <a:avLst/>
          </a:prstGeom>
        </p:spPr>
        <p:txBody>
          <a:bodyPr wrap="square">
            <a:spAutoFit/>
          </a:bodyPr>
          <a:lstStyle/>
          <a:p>
            <a:r>
              <a:rPr lang="en-CA" sz="1200" dirty="0"/>
              <a:t>&lt;iframe width="1280" height="720" </a:t>
            </a:r>
            <a:r>
              <a:rPr lang="en-CA" sz="1200" dirty="0" err="1"/>
              <a:t>src</a:t>
            </a:r>
            <a:r>
              <a:rPr lang="en-CA" sz="1200" dirty="0"/>
              <a:t>="https://www.youtube.com/embed/2CFiL0FAggg" title="FSRI: Plan Your Escape: Single-Story Home Fire" frameborder="0" allow="accelerometer; </a:t>
            </a:r>
            <a:r>
              <a:rPr lang="en-CA" sz="1200" dirty="0" err="1"/>
              <a:t>autoplay</a:t>
            </a:r>
            <a:r>
              <a:rPr lang="en-CA" sz="1200" dirty="0"/>
              <a:t>; clipboard-write; encrypted-media; gyroscope; picture-in-picture; web-share" </a:t>
            </a:r>
            <a:r>
              <a:rPr lang="en-CA" sz="1200" dirty="0" err="1"/>
              <a:t>referrerpolicy</a:t>
            </a:r>
            <a:r>
              <a:rPr lang="en-CA" sz="1200" dirty="0"/>
              <a:t>="strict-origin-when-cross-origin" </a:t>
            </a:r>
            <a:r>
              <a:rPr lang="en-CA" sz="1200" dirty="0" err="1"/>
              <a:t>allowfullscreen</a:t>
            </a:r>
            <a:r>
              <a:rPr lang="en-CA" sz="1200" dirty="0"/>
              <a:t>&gt;&lt;/iframe&gt;</a:t>
            </a:r>
          </a:p>
        </p:txBody>
      </p:sp>
      <p:pic>
        <p:nvPicPr>
          <p:cNvPr id="4" name="Online Media 3">
            <a:hlinkClick r:id="" action="ppaction://media"/>
            <a:extLst>
              <a:ext uri="{FF2B5EF4-FFF2-40B4-BE49-F238E27FC236}">
                <a16:creationId xmlns:a16="http://schemas.microsoft.com/office/drawing/2014/main" id="{04FDF236-61DE-44C6-8F47-48835B8C23D9}"/>
              </a:ext>
            </a:extLst>
          </p:cNvPr>
          <p:cNvPicPr>
            <a:picLocks noRot="1" noChangeAspect="1"/>
          </p:cNvPicPr>
          <p:nvPr>
            <a:videoFile r:link="rId2"/>
          </p:nvPr>
        </p:nvPicPr>
        <p:blipFill>
          <a:blip r:embed="rId9"/>
          <a:stretch>
            <a:fillRect/>
          </a:stretch>
        </p:blipFill>
        <p:spPr>
          <a:xfrm>
            <a:off x="2552524" y="990317"/>
            <a:ext cx="7331902" cy="4124195"/>
          </a:xfrm>
          <a:prstGeom prst="rect">
            <a:avLst/>
          </a:prstGeom>
        </p:spPr>
      </p:pic>
    </p:spTree>
    <p:extLst>
      <p:ext uri="{BB962C8B-B14F-4D97-AF65-F5344CB8AC3E}">
        <p14:creationId xmlns:p14="http://schemas.microsoft.com/office/powerpoint/2010/main" val="36106769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Object 10">
            <a:extLst>
              <a:ext uri="{FF2B5EF4-FFF2-40B4-BE49-F238E27FC236}">
                <a16:creationId xmlns:a16="http://schemas.microsoft.com/office/drawing/2014/main" id="{1385FF65-1D0E-4310-8C6A-26A49312E90A}"/>
              </a:ext>
            </a:extLst>
          </p:cNvPr>
          <p:cNvGraphicFramePr>
            <a:graphicFrameLocks noChangeAspect="1"/>
          </p:cNvGraphicFramePr>
          <p:nvPr/>
        </p:nvGraphicFramePr>
        <p:xfrm>
          <a:off x="-1" y="5379285"/>
          <a:ext cx="12192001" cy="1557147"/>
        </p:xfrm>
        <a:graphic>
          <a:graphicData uri="http://schemas.openxmlformats.org/presentationml/2006/ole">
            <mc:AlternateContent xmlns:mc="http://schemas.openxmlformats.org/markup-compatibility/2006">
              <mc:Choice xmlns:v="urn:schemas-microsoft-com:vml" Requires="v">
                <p:oleObj spid="_x0000_s8220" r:id="rId4" imgW="12698280" imgH="1638000" progId="">
                  <p:embed/>
                </p:oleObj>
              </mc:Choice>
              <mc:Fallback>
                <p:oleObj r:id="rId4" imgW="12698280" imgH="1638000" progId="">
                  <p:embed/>
                  <p:pic>
                    <p:nvPicPr>
                      <p:cNvPr id="11" name="Object 10">
                        <a:extLst>
                          <a:ext uri="{FF2B5EF4-FFF2-40B4-BE49-F238E27FC236}">
                            <a16:creationId xmlns:a16="http://schemas.microsoft.com/office/drawing/2014/main" id="{1385FF65-1D0E-4310-8C6A-26A49312E90A}"/>
                          </a:ext>
                        </a:extLst>
                      </p:cNvPr>
                      <p:cNvPicPr/>
                      <p:nvPr/>
                    </p:nvPicPr>
                    <p:blipFill>
                      <a:blip r:embed="rId5"/>
                      <a:stretch>
                        <a:fillRect/>
                      </a:stretch>
                    </p:blipFill>
                    <p:spPr>
                      <a:xfrm>
                        <a:off x="-1" y="5379285"/>
                        <a:ext cx="12192001" cy="1557147"/>
                      </a:xfrm>
                      <a:prstGeom prst="rect">
                        <a:avLst/>
                      </a:prstGeom>
                    </p:spPr>
                  </p:pic>
                </p:oleObj>
              </mc:Fallback>
            </mc:AlternateContent>
          </a:graphicData>
        </a:graphic>
      </p:graphicFrame>
      <p:pic>
        <p:nvPicPr>
          <p:cNvPr id="5" name="Picture 4"/>
          <p:cNvPicPr>
            <a:picLocks noChangeAspect="1"/>
          </p:cNvPicPr>
          <p:nvPr/>
        </p:nvPicPr>
        <p:blipFill rotWithShape="1">
          <a:blip r:embed="rId6"/>
          <a:srcRect l="53815" t="83879" r="39760"/>
          <a:stretch/>
        </p:blipFill>
        <p:spPr>
          <a:xfrm>
            <a:off x="-8875" y="5883412"/>
            <a:ext cx="12192000" cy="1122864"/>
          </a:xfrm>
          <a:prstGeom prst="rect">
            <a:avLst/>
          </a:prstGeom>
        </p:spPr>
      </p:pic>
      <p:sp>
        <p:nvSpPr>
          <p:cNvPr id="12" name="TextBox 11">
            <a:extLst>
              <a:ext uri="{FF2B5EF4-FFF2-40B4-BE49-F238E27FC236}">
                <a16:creationId xmlns:a16="http://schemas.microsoft.com/office/drawing/2014/main" id="{608546B3-8A3D-41FC-9099-4CDBBE7A6337}"/>
              </a:ext>
            </a:extLst>
          </p:cNvPr>
          <p:cNvSpPr txBox="1"/>
          <p:nvPr/>
        </p:nvSpPr>
        <p:spPr>
          <a:xfrm>
            <a:off x="9884426" y="6120910"/>
            <a:ext cx="181778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2400" b="0" i="0" u="none" strike="noStrike" kern="1200" cap="none" spc="0" normalizeH="0" baseline="0" noProof="0" dirty="0">
                <a:ln>
                  <a:noFill/>
                </a:ln>
                <a:solidFill>
                  <a:prstClr val="white"/>
                </a:solidFill>
                <a:effectLst/>
                <a:uLnTx/>
                <a:uFillTx/>
                <a:latin typeface="Helvetica 65 Medium" panose="020B0500000000000000"/>
                <a:ea typeface="+mn-ea"/>
                <a:cs typeface="+mn-cs"/>
              </a:rPr>
              <a:t>tsag.net</a:t>
            </a:r>
          </a:p>
        </p:txBody>
      </p:sp>
      <p:sp>
        <p:nvSpPr>
          <p:cNvPr id="4" name="TextBox 3"/>
          <p:cNvSpPr txBox="1"/>
          <p:nvPr/>
        </p:nvSpPr>
        <p:spPr>
          <a:xfrm>
            <a:off x="414528" y="275425"/>
            <a:ext cx="11411712"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CA" sz="4000" b="1" dirty="0">
                <a:solidFill>
                  <a:srgbClr val="054E77"/>
                </a:solidFill>
                <a:latin typeface="Comic Sans MS" panose="030F0702030302020204" pitchFamily="66" charset="0"/>
              </a:rPr>
              <a:t>Practice Your Fire Escape</a:t>
            </a:r>
            <a:endParaRPr kumimoji="0" lang="en-US" sz="4000" b="0" i="0" u="none" strike="noStrike" kern="1200" cap="none" spc="0" normalizeH="0" baseline="0" noProof="0" dirty="0">
              <a:ln>
                <a:noFill/>
              </a:ln>
              <a:solidFill>
                <a:srgbClr val="054E77"/>
              </a:solidFill>
              <a:effectLst/>
              <a:uLnTx/>
              <a:uFillTx/>
              <a:latin typeface="Helvetica 65 Medium" panose="020B0500000000000000"/>
            </a:endParaRPr>
          </a:p>
        </p:txBody>
      </p:sp>
      <p:pic>
        <p:nvPicPr>
          <p:cNvPr id="15" name="Picture 14">
            <a:extLst>
              <a:ext uri="{FF2B5EF4-FFF2-40B4-BE49-F238E27FC236}">
                <a16:creationId xmlns:a16="http://schemas.microsoft.com/office/drawing/2014/main" id="{E46FF686-C13F-425A-92A1-212951D83C33}"/>
              </a:ext>
            </a:extLst>
          </p:cNvPr>
          <p:cNvPicPr>
            <a:picLocks noChangeAspect="1"/>
          </p:cNvPicPr>
          <p:nvPr/>
        </p:nvPicPr>
        <p:blipFill>
          <a:blip r:embed="rId7"/>
          <a:stretch>
            <a:fillRect/>
          </a:stretch>
        </p:blipFill>
        <p:spPr>
          <a:xfrm>
            <a:off x="242140" y="4927257"/>
            <a:ext cx="797632" cy="750986"/>
          </a:xfrm>
          <a:prstGeom prst="rect">
            <a:avLst/>
          </a:prstGeom>
        </p:spPr>
      </p:pic>
      <p:pic>
        <p:nvPicPr>
          <p:cNvPr id="8196" name="Picture 4" descr="Residential Readiness Guide">
            <a:extLst>
              <a:ext uri="{FF2B5EF4-FFF2-40B4-BE49-F238E27FC236}">
                <a16:creationId xmlns:a16="http://schemas.microsoft.com/office/drawing/2014/main" id="{67A785EF-471C-4766-8C93-1FF87222DE3C}"/>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206240" y="1136860"/>
            <a:ext cx="3652449" cy="3652449"/>
          </a:xfrm>
          <a:prstGeom prst="rect">
            <a:avLst/>
          </a:prstGeom>
          <a:noFill/>
          <a:extLst>
            <a:ext uri="{909E8E84-426E-40DD-AFC4-6F175D3DCCD1}">
              <a14:hiddenFill xmlns:a14="http://schemas.microsoft.com/office/drawing/2010/main">
                <a:solidFill>
                  <a:srgbClr val="FFFFFF"/>
                </a:solidFill>
              </a14:hiddenFill>
            </a:ext>
          </a:extLst>
        </p:spPr>
      </p:pic>
      <p:pic>
        <p:nvPicPr>
          <p:cNvPr id="8204" name="Picture 12" descr="Planning is essential for your family's fire safety – City of College  Station">
            <a:extLst>
              <a:ext uri="{FF2B5EF4-FFF2-40B4-BE49-F238E27FC236}">
                <a16:creationId xmlns:a16="http://schemas.microsoft.com/office/drawing/2014/main" id="{0840EEC7-7175-46A2-A025-D55409C059CE}"/>
              </a:ext>
            </a:extLst>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r="66880"/>
          <a:stretch/>
        </p:blipFill>
        <p:spPr bwMode="auto">
          <a:xfrm>
            <a:off x="390143" y="1121259"/>
            <a:ext cx="3779521" cy="3668050"/>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16" descr="Planning is essential for your family's fire safety – City of College  Station">
            <a:extLst>
              <a:ext uri="{FF2B5EF4-FFF2-40B4-BE49-F238E27FC236}">
                <a16:creationId xmlns:a16="http://schemas.microsoft.com/office/drawing/2014/main" id="{55B5B592-5BD5-48B2-A124-36C968E11F1E}"/>
              </a:ext>
            </a:extLst>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l="33012" r="32693"/>
          <a:stretch/>
        </p:blipFill>
        <p:spPr bwMode="auto">
          <a:xfrm>
            <a:off x="7949185" y="1121259"/>
            <a:ext cx="3913632" cy="36680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866875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Object 10">
            <a:extLst>
              <a:ext uri="{FF2B5EF4-FFF2-40B4-BE49-F238E27FC236}">
                <a16:creationId xmlns:a16="http://schemas.microsoft.com/office/drawing/2014/main" id="{1385FF65-1D0E-4310-8C6A-26A49312E90A}"/>
              </a:ext>
            </a:extLst>
          </p:cNvPr>
          <p:cNvGraphicFramePr>
            <a:graphicFrameLocks noChangeAspect="1"/>
          </p:cNvGraphicFramePr>
          <p:nvPr/>
        </p:nvGraphicFramePr>
        <p:xfrm>
          <a:off x="-1" y="5379285"/>
          <a:ext cx="12192001" cy="1557147"/>
        </p:xfrm>
        <a:graphic>
          <a:graphicData uri="http://schemas.openxmlformats.org/presentationml/2006/ole">
            <mc:AlternateContent xmlns:mc="http://schemas.openxmlformats.org/markup-compatibility/2006">
              <mc:Choice xmlns:v="urn:schemas-microsoft-com:vml" Requires="v">
                <p:oleObj spid="_x0000_s9235" r:id="rId4" imgW="12698280" imgH="1638000" progId="">
                  <p:embed/>
                </p:oleObj>
              </mc:Choice>
              <mc:Fallback>
                <p:oleObj r:id="rId4" imgW="12698280" imgH="1638000" progId="">
                  <p:embed/>
                  <p:pic>
                    <p:nvPicPr>
                      <p:cNvPr id="11" name="Object 10">
                        <a:extLst>
                          <a:ext uri="{FF2B5EF4-FFF2-40B4-BE49-F238E27FC236}">
                            <a16:creationId xmlns:a16="http://schemas.microsoft.com/office/drawing/2014/main" id="{1385FF65-1D0E-4310-8C6A-26A49312E90A}"/>
                          </a:ext>
                        </a:extLst>
                      </p:cNvPr>
                      <p:cNvPicPr/>
                      <p:nvPr/>
                    </p:nvPicPr>
                    <p:blipFill>
                      <a:blip r:embed="rId5"/>
                      <a:stretch>
                        <a:fillRect/>
                      </a:stretch>
                    </p:blipFill>
                    <p:spPr>
                      <a:xfrm>
                        <a:off x="-1" y="5379285"/>
                        <a:ext cx="12192001" cy="1557147"/>
                      </a:xfrm>
                      <a:prstGeom prst="rect">
                        <a:avLst/>
                      </a:prstGeom>
                    </p:spPr>
                  </p:pic>
                </p:oleObj>
              </mc:Fallback>
            </mc:AlternateContent>
          </a:graphicData>
        </a:graphic>
      </p:graphicFrame>
      <p:pic>
        <p:nvPicPr>
          <p:cNvPr id="5" name="Picture 4"/>
          <p:cNvPicPr>
            <a:picLocks noChangeAspect="1"/>
          </p:cNvPicPr>
          <p:nvPr/>
        </p:nvPicPr>
        <p:blipFill rotWithShape="1">
          <a:blip r:embed="rId6"/>
          <a:srcRect l="53815" t="83879" r="39760"/>
          <a:stretch/>
        </p:blipFill>
        <p:spPr>
          <a:xfrm>
            <a:off x="-8875" y="5883412"/>
            <a:ext cx="12192000" cy="1122864"/>
          </a:xfrm>
          <a:prstGeom prst="rect">
            <a:avLst/>
          </a:prstGeom>
        </p:spPr>
      </p:pic>
      <p:sp>
        <p:nvSpPr>
          <p:cNvPr id="12" name="TextBox 11">
            <a:extLst>
              <a:ext uri="{FF2B5EF4-FFF2-40B4-BE49-F238E27FC236}">
                <a16:creationId xmlns:a16="http://schemas.microsoft.com/office/drawing/2014/main" id="{608546B3-8A3D-41FC-9099-4CDBBE7A6337}"/>
              </a:ext>
            </a:extLst>
          </p:cNvPr>
          <p:cNvSpPr txBox="1"/>
          <p:nvPr/>
        </p:nvSpPr>
        <p:spPr>
          <a:xfrm>
            <a:off x="9884426" y="6120910"/>
            <a:ext cx="181778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2400" b="0" i="0" u="none" strike="noStrike" kern="1200" cap="none" spc="0" normalizeH="0" baseline="0" noProof="0" dirty="0">
                <a:ln>
                  <a:noFill/>
                </a:ln>
                <a:solidFill>
                  <a:prstClr val="white"/>
                </a:solidFill>
                <a:effectLst/>
                <a:uLnTx/>
                <a:uFillTx/>
                <a:latin typeface="Helvetica 65 Medium" panose="020B0500000000000000"/>
                <a:ea typeface="+mn-ea"/>
                <a:cs typeface="+mn-cs"/>
              </a:rPr>
              <a:t>tsag.net</a:t>
            </a:r>
          </a:p>
        </p:txBody>
      </p:sp>
      <p:sp>
        <p:nvSpPr>
          <p:cNvPr id="4" name="TextBox 3"/>
          <p:cNvSpPr txBox="1"/>
          <p:nvPr/>
        </p:nvSpPr>
        <p:spPr>
          <a:xfrm>
            <a:off x="414528" y="275425"/>
            <a:ext cx="11411712"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4000" b="1" dirty="0">
                <a:solidFill>
                  <a:srgbClr val="054E77"/>
                </a:solidFill>
                <a:latin typeface="Comic Sans MS" panose="030F0702030302020204" pitchFamily="66" charset="0"/>
              </a:rPr>
              <a:t>Get Out &amp; Stay Out</a:t>
            </a:r>
            <a:endParaRPr kumimoji="0" lang="en-US" sz="4000" b="0" i="0" u="none" strike="noStrike" kern="1200" cap="none" spc="0" normalizeH="0" baseline="0" noProof="0" dirty="0">
              <a:ln>
                <a:noFill/>
              </a:ln>
              <a:solidFill>
                <a:srgbClr val="054E77"/>
              </a:solidFill>
              <a:effectLst/>
              <a:uLnTx/>
              <a:uFillTx/>
              <a:latin typeface="Helvetica 65 Medium" panose="020B0500000000000000"/>
            </a:endParaRPr>
          </a:p>
        </p:txBody>
      </p:sp>
      <p:pic>
        <p:nvPicPr>
          <p:cNvPr id="15" name="Picture 14">
            <a:extLst>
              <a:ext uri="{FF2B5EF4-FFF2-40B4-BE49-F238E27FC236}">
                <a16:creationId xmlns:a16="http://schemas.microsoft.com/office/drawing/2014/main" id="{E46FF686-C13F-425A-92A1-212951D83C33}"/>
              </a:ext>
            </a:extLst>
          </p:cNvPr>
          <p:cNvPicPr>
            <a:picLocks noChangeAspect="1"/>
          </p:cNvPicPr>
          <p:nvPr/>
        </p:nvPicPr>
        <p:blipFill>
          <a:blip r:embed="rId7"/>
          <a:stretch>
            <a:fillRect/>
          </a:stretch>
        </p:blipFill>
        <p:spPr>
          <a:xfrm>
            <a:off x="242140" y="4927257"/>
            <a:ext cx="797632" cy="750986"/>
          </a:xfrm>
          <a:prstGeom prst="rect">
            <a:avLst/>
          </a:prstGeom>
        </p:spPr>
      </p:pic>
      <p:pic>
        <p:nvPicPr>
          <p:cNvPr id="8198" name="Picture 6" descr="1 | Page">
            <a:extLst>
              <a:ext uri="{FF2B5EF4-FFF2-40B4-BE49-F238E27FC236}">
                <a16:creationId xmlns:a16="http://schemas.microsoft.com/office/drawing/2014/main" id="{C4767B77-99FC-4CAE-BD62-1E1D3D8EEE39}"/>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04705" y="1082879"/>
            <a:ext cx="3767328" cy="3767328"/>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descr="Planning is essential for your family's fire safety – City of College  Station">
            <a:extLst>
              <a:ext uri="{FF2B5EF4-FFF2-40B4-BE49-F238E27FC236}">
                <a16:creationId xmlns:a16="http://schemas.microsoft.com/office/drawing/2014/main" id="{CEE679DC-6E25-4A33-A263-F915E6FD5416}"/>
              </a:ext>
            </a:extLst>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l="67239"/>
          <a:stretch/>
        </p:blipFill>
        <p:spPr bwMode="auto">
          <a:xfrm>
            <a:off x="4176120" y="1077081"/>
            <a:ext cx="3839760" cy="3767328"/>
          </a:xfrm>
          <a:prstGeom prst="rect">
            <a:avLst/>
          </a:prstGeom>
          <a:noFill/>
          <a:extLst>
            <a:ext uri="{909E8E84-426E-40DD-AFC4-6F175D3DCCD1}">
              <a14:hiddenFill xmlns:a14="http://schemas.microsoft.com/office/drawing/2010/main">
                <a:solidFill>
                  <a:srgbClr val="FFFFFF"/>
                </a:solidFill>
              </a14:hiddenFill>
            </a:ext>
          </a:extLst>
        </p:spPr>
      </p:pic>
      <p:pic>
        <p:nvPicPr>
          <p:cNvPr id="9221" name="Picture 5" descr="Cooking fire prevention and safety pictographs">
            <a:extLst>
              <a:ext uri="{FF2B5EF4-FFF2-40B4-BE49-F238E27FC236}">
                <a16:creationId xmlns:a16="http://schemas.microsoft.com/office/drawing/2014/main" id="{BE88ABCE-5055-4385-9CA5-3232EAAD440A}"/>
              </a:ext>
            </a:extLst>
          </p:cNvPr>
          <p:cNvPicPr>
            <a:picLocks noChangeAspect="1" noChangeArrowheads="1"/>
          </p:cNvPicPr>
          <p:nvPr/>
        </p:nvPicPr>
        <p:blipFill rotWithShape="1">
          <a:blip r:embed="rId10">
            <a:extLst>
              <a:ext uri="{28A0092B-C50C-407E-A947-70E740481C1C}">
                <a14:useLocalDpi xmlns:a14="http://schemas.microsoft.com/office/drawing/2010/main" val="0"/>
              </a:ext>
            </a:extLst>
          </a:blip>
          <a:srcRect l="67942"/>
          <a:stretch/>
        </p:blipFill>
        <p:spPr bwMode="auto">
          <a:xfrm>
            <a:off x="8168545" y="1077081"/>
            <a:ext cx="3758458" cy="37673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91908570"/>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779</TotalTime>
  <Words>421</Words>
  <Application>Microsoft Office PowerPoint</Application>
  <PresentationFormat>Widescreen</PresentationFormat>
  <Paragraphs>53</Paragraphs>
  <Slides>6</Slides>
  <Notes>6</Notes>
  <HiddenSlides>0</HiddenSlides>
  <MMClips>2</MMClips>
  <ScaleCrop>false</ScaleCrop>
  <HeadingPairs>
    <vt:vector size="8" baseType="variant">
      <vt:variant>
        <vt:lpstr>Fonts Used</vt:lpstr>
      </vt:variant>
      <vt:variant>
        <vt:i4>8</vt:i4>
      </vt:variant>
      <vt:variant>
        <vt:lpstr>Theme</vt:lpstr>
      </vt:variant>
      <vt:variant>
        <vt:i4>1</vt:i4>
      </vt:variant>
      <vt:variant>
        <vt:lpstr>Embedded OLE Servers</vt:lpstr>
      </vt:variant>
      <vt:variant>
        <vt:i4>0</vt:i4>
      </vt:variant>
      <vt:variant>
        <vt:lpstr>Slide Titles</vt:lpstr>
      </vt:variant>
      <vt:variant>
        <vt:i4>6</vt:i4>
      </vt:variant>
    </vt:vector>
  </HeadingPairs>
  <TitlesOfParts>
    <vt:vector size="15" baseType="lpstr">
      <vt:lpstr>Arial</vt:lpstr>
      <vt:lpstr>Calibri</vt:lpstr>
      <vt:lpstr>Calibri Light</vt:lpstr>
      <vt:lpstr>Comic Sans MS</vt:lpstr>
      <vt:lpstr>Helvetica</vt:lpstr>
      <vt:lpstr>Helvetica 65 Medium</vt:lpstr>
      <vt:lpstr>Symbol</vt:lpstr>
      <vt:lpstr>Times New Roman</vt:lpstr>
      <vt:lpstr>1_Office Theme</vt:lpstr>
      <vt:lpstr>v</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dc:title>
  <dc:creator>Kym Keith</dc:creator>
  <cp:lastModifiedBy>Kari DeChamplain</cp:lastModifiedBy>
  <cp:revision>25</cp:revision>
  <dcterms:created xsi:type="dcterms:W3CDTF">2022-08-17T22:17:55Z</dcterms:created>
  <dcterms:modified xsi:type="dcterms:W3CDTF">2024-04-10T19:41:55Z</dcterms:modified>
</cp:coreProperties>
</file>