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9"/>
  </p:notesMasterIdLst>
  <p:sldIdLst>
    <p:sldId id="259" r:id="rId2"/>
    <p:sldId id="301" r:id="rId3"/>
    <p:sldId id="314" r:id="rId4"/>
    <p:sldId id="312" r:id="rId5"/>
    <p:sldId id="313" r:id="rId6"/>
    <p:sldId id="310" r:id="rId7"/>
    <p:sldId id="311"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54E7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70128" autoAdjust="0"/>
  </p:normalViewPr>
  <p:slideViewPr>
    <p:cSldViewPr snapToGrid="0">
      <p:cViewPr varScale="1">
        <p:scale>
          <a:sx n="79" d="100"/>
          <a:sy n="79" d="100"/>
        </p:scale>
        <p:origin x="1830"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5.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DA88F27-5D56-471E-BC83-A25F345226CC}" type="datetimeFigureOut">
              <a:rPr lang="en-CA" smtClean="0"/>
              <a:t>2024-04-09</a:t>
            </a:fld>
            <a:endParaRPr lang="en-C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AA83F6-322B-4EA4-B1F3-D4C85FC4B382}" type="slidenum">
              <a:rPr lang="en-CA" smtClean="0"/>
              <a:t>‹#›</a:t>
            </a:fld>
            <a:endParaRPr lang="en-CA"/>
          </a:p>
        </p:txBody>
      </p:sp>
    </p:spTree>
    <p:extLst>
      <p:ext uri="{BB962C8B-B14F-4D97-AF65-F5344CB8AC3E}">
        <p14:creationId xmlns:p14="http://schemas.microsoft.com/office/powerpoint/2010/main" val="41466164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Added</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0A1A8D-68F0-48D3-AEFE-82F099779795}"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992997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nSpc>
                <a:spcPct val="106000"/>
              </a:lnSpc>
              <a:spcAft>
                <a:spcPts val="800"/>
              </a:spcAft>
              <a:buFont typeface="Symbol" panose="05050102010706020507" pitchFamily="18" charset="2"/>
              <a:buNone/>
            </a:pPr>
            <a:r>
              <a:rPr lang="en-NZ" sz="1400" dirty="0">
                <a:effectLst/>
                <a:latin typeface="Helvetica" panose="020B0604020202020204" pitchFamily="34" charset="0"/>
                <a:ea typeface="Calibri" panose="020F0502020204030204" pitchFamily="34" charset="0"/>
                <a:cs typeface="Helvetica" panose="020B0604020202020204" pitchFamily="34" charset="0"/>
              </a:rPr>
              <a:t>There are different types of smoke detectors. Some beep and others talk to you. Even though they may sound different they all have the same parts and all have test buttons.</a:t>
            </a:r>
          </a:p>
          <a:p>
            <a:pPr marL="0" lvl="0" indent="0">
              <a:lnSpc>
                <a:spcPct val="106000"/>
              </a:lnSpc>
              <a:spcAft>
                <a:spcPts val="800"/>
              </a:spcAft>
              <a:buFont typeface="Symbol" panose="05050102010706020507" pitchFamily="18" charset="2"/>
              <a:buNone/>
            </a:pPr>
            <a:r>
              <a:rPr lang="en-NZ" sz="1400" dirty="0">
                <a:effectLst/>
                <a:latin typeface="Helvetica" panose="020B0604020202020204" pitchFamily="34" charset="0"/>
                <a:ea typeface="Calibri" panose="020F0502020204030204" pitchFamily="34" charset="0"/>
                <a:cs typeface="Helvetica" panose="020B0604020202020204" pitchFamily="34" charset="0"/>
              </a:rPr>
              <a:t>Most smoke alarms make a loud Beep </a:t>
            </a:r>
            <a:r>
              <a:rPr lang="en-NZ" sz="1400" dirty="0" err="1">
                <a:effectLst/>
                <a:latin typeface="Helvetica" panose="020B0604020202020204" pitchFamily="34" charset="0"/>
                <a:ea typeface="Calibri" panose="020F0502020204030204" pitchFamily="34" charset="0"/>
                <a:cs typeface="Helvetica" panose="020B0604020202020204" pitchFamily="34" charset="0"/>
              </a:rPr>
              <a:t>Beep</a:t>
            </a:r>
            <a:r>
              <a:rPr lang="en-NZ" sz="1400" dirty="0">
                <a:effectLst/>
                <a:latin typeface="Helvetica" panose="020B0604020202020204" pitchFamily="34" charset="0"/>
                <a:ea typeface="Calibri" panose="020F0502020204030204" pitchFamily="34" charset="0"/>
                <a:cs typeface="Helvetica" panose="020B0604020202020204" pitchFamily="34" charset="0"/>
              </a:rPr>
              <a:t> </a:t>
            </a:r>
            <a:r>
              <a:rPr lang="en-NZ" sz="1400" dirty="0" err="1">
                <a:effectLst/>
                <a:latin typeface="Helvetica" panose="020B0604020202020204" pitchFamily="34" charset="0"/>
                <a:ea typeface="Calibri" panose="020F0502020204030204" pitchFamily="34" charset="0"/>
                <a:cs typeface="Helvetica" panose="020B0604020202020204" pitchFamily="34" charset="0"/>
              </a:rPr>
              <a:t>Beep</a:t>
            </a:r>
            <a:r>
              <a:rPr lang="en-NZ" sz="1400" dirty="0">
                <a:effectLst/>
                <a:latin typeface="Helvetica" panose="020B0604020202020204" pitchFamily="34" charset="0"/>
                <a:ea typeface="Calibri" panose="020F0502020204030204" pitchFamily="34" charset="0"/>
                <a:cs typeface="Helvetica" panose="020B0604020202020204" pitchFamily="34" charset="0"/>
              </a:rPr>
              <a:t>!</a:t>
            </a:r>
          </a:p>
          <a:p>
            <a:pPr marL="0" marR="0" lvl="0" indent="0" algn="l" defTabSz="914400" rtl="0" eaLnBrk="1" fontAlgn="auto" latinLnBrk="0" hangingPunct="1">
              <a:lnSpc>
                <a:spcPct val="106000"/>
              </a:lnSpc>
              <a:spcBef>
                <a:spcPts val="0"/>
              </a:spcBef>
              <a:spcAft>
                <a:spcPts val="800"/>
              </a:spcAft>
              <a:buClrTx/>
              <a:buSzTx/>
              <a:buFont typeface="Symbol" panose="05050102010706020507" pitchFamily="18" charset="2"/>
              <a:buNone/>
              <a:tabLst/>
              <a:defRPr/>
            </a:pPr>
            <a:r>
              <a:rPr lang="en-NZ" sz="1400" dirty="0">
                <a:effectLst/>
                <a:latin typeface="Helvetica" panose="020B0604020202020204" pitchFamily="34" charset="0"/>
                <a:ea typeface="Calibri" panose="020F0502020204030204" pitchFamily="34" charset="0"/>
                <a:cs typeface="Helvetica" panose="020B0604020202020204" pitchFamily="34" charset="0"/>
              </a:rPr>
              <a:t>Smoke detectors are loud because it needs to warn everyone in the house-no matter where they are or what they are doing, even sleeping. </a:t>
            </a:r>
          </a:p>
          <a:p>
            <a:pPr marL="0" lvl="0" indent="0">
              <a:lnSpc>
                <a:spcPct val="106000"/>
              </a:lnSpc>
              <a:spcAft>
                <a:spcPts val="800"/>
              </a:spcAft>
              <a:buFont typeface="Symbol" panose="05050102010706020507" pitchFamily="18" charset="2"/>
              <a:buNone/>
            </a:pPr>
            <a:endParaRPr lang="en-CA" sz="1800" dirty="0">
              <a:effectLst/>
              <a:latin typeface="Helvetica"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0A1A8D-68F0-48D3-AEFE-82F099779795}"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663301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nSpc>
                <a:spcPct val="106000"/>
              </a:lnSpc>
              <a:spcAft>
                <a:spcPts val="800"/>
              </a:spcAft>
              <a:buFont typeface="Symbol" panose="05050102010706020507" pitchFamily="18" charset="2"/>
              <a:buNone/>
            </a:pPr>
            <a:endParaRPr lang="en-CA" sz="1800" dirty="0">
              <a:effectLst/>
              <a:latin typeface="Helvetica"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0A1A8D-68F0-48D3-AEFE-82F099779795}"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565138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6000"/>
              </a:lnSpc>
              <a:spcAft>
                <a:spcPts val="800"/>
              </a:spcAft>
            </a:pPr>
            <a:r>
              <a:rPr lang="en-US" sz="1800" b="0" dirty="0">
                <a:effectLst/>
                <a:latin typeface="Helvetica" panose="020B0604020202020204" pitchFamily="34" charset="0"/>
                <a:ea typeface="Calibri" panose="020F0502020204030204" pitchFamily="34" charset="0"/>
                <a:cs typeface="Times New Roman" panose="02020603050405020304" pitchFamily="18" charset="0"/>
              </a:rPr>
              <a:t>Make sure your whole family knows your Fire Escape Plan.</a:t>
            </a:r>
          </a:p>
          <a:p>
            <a:pPr>
              <a:lnSpc>
                <a:spcPct val="106000"/>
              </a:lnSpc>
              <a:spcAft>
                <a:spcPts val="800"/>
              </a:spcAft>
            </a:pPr>
            <a:endParaRPr lang="en-US" sz="1800" b="0" dirty="0">
              <a:effectLst/>
              <a:latin typeface="Helvetica" panose="020B0604020202020204" pitchFamily="34" charset="0"/>
              <a:ea typeface="Calibri" panose="020F0502020204030204" pitchFamily="34" charset="0"/>
              <a:cs typeface="Times New Roman" panose="02020603050405020304" pitchFamily="18" charset="0"/>
            </a:endParaRPr>
          </a:p>
          <a:p>
            <a:pPr>
              <a:lnSpc>
                <a:spcPct val="106000"/>
              </a:lnSpc>
              <a:spcAft>
                <a:spcPts val="800"/>
              </a:spcAft>
            </a:pPr>
            <a:r>
              <a:rPr lang="en-US" sz="1800" b="0" dirty="0">
                <a:effectLst/>
                <a:latin typeface="Helvetica" panose="020B0604020202020204" pitchFamily="34" charset="0"/>
                <a:ea typeface="Calibri" panose="020F0502020204030204" pitchFamily="34" charset="0"/>
                <a:cs typeface="Times New Roman" panose="02020603050405020304" pitchFamily="18" charset="0"/>
              </a:rPr>
              <a:t>Draw it out. </a:t>
            </a:r>
          </a:p>
          <a:p>
            <a:pPr>
              <a:lnSpc>
                <a:spcPct val="106000"/>
              </a:lnSpc>
              <a:spcAft>
                <a:spcPts val="800"/>
              </a:spcAft>
            </a:pPr>
            <a:r>
              <a:rPr lang="en-US" sz="1800" b="0" dirty="0">
                <a:effectLst/>
                <a:latin typeface="Helvetica" panose="020B0604020202020204" pitchFamily="34" charset="0"/>
                <a:ea typeface="Calibri" panose="020F0502020204030204" pitchFamily="34" charset="0"/>
                <a:cs typeface="Times New Roman" panose="02020603050405020304" pitchFamily="18" charset="0"/>
              </a:rPr>
              <a:t>Talk about it. </a:t>
            </a:r>
          </a:p>
          <a:p>
            <a:pPr>
              <a:lnSpc>
                <a:spcPct val="106000"/>
              </a:lnSpc>
              <a:spcAft>
                <a:spcPts val="800"/>
              </a:spcAft>
            </a:pPr>
            <a:r>
              <a:rPr lang="en-US" sz="1800" b="0" dirty="0">
                <a:effectLst/>
                <a:latin typeface="Helvetica" panose="020B0604020202020204" pitchFamily="34" charset="0"/>
                <a:ea typeface="Calibri" panose="020F0502020204030204" pitchFamily="34" charset="0"/>
                <a:cs typeface="Times New Roman" panose="02020603050405020304" pitchFamily="18" charset="0"/>
              </a:rPr>
              <a:t>Post it where everyone can see it.</a:t>
            </a:r>
          </a:p>
          <a:p>
            <a:pPr>
              <a:lnSpc>
                <a:spcPct val="106000"/>
              </a:lnSpc>
              <a:spcAft>
                <a:spcPts val="800"/>
              </a:spcAft>
            </a:pPr>
            <a:r>
              <a:rPr lang="en-US" sz="1800" b="0" dirty="0">
                <a:effectLst/>
                <a:latin typeface="Helvetica" panose="020B0604020202020204" pitchFamily="34" charset="0"/>
                <a:ea typeface="Calibri" panose="020F0502020204030204" pitchFamily="34" charset="0"/>
                <a:cs typeface="Times New Roman" panose="02020603050405020304" pitchFamily="18" charset="0"/>
              </a:rPr>
              <a:t>Practice it. </a:t>
            </a:r>
          </a:p>
          <a:p>
            <a:pPr>
              <a:lnSpc>
                <a:spcPct val="106000"/>
              </a:lnSpc>
              <a:spcAft>
                <a:spcPts val="800"/>
              </a:spcAft>
            </a:pPr>
            <a:endParaRPr lang="en-US" sz="1800" b="0" dirty="0">
              <a:effectLst/>
              <a:latin typeface="Helvetica" panose="020B0604020202020204" pitchFamily="34" charset="0"/>
              <a:ea typeface="Calibri" panose="020F0502020204030204" pitchFamily="34" charset="0"/>
              <a:cs typeface="Times New Roman" panose="02020603050405020304" pitchFamily="18" charset="0"/>
            </a:endParaRPr>
          </a:p>
          <a:p>
            <a:pPr>
              <a:lnSpc>
                <a:spcPct val="106000"/>
              </a:lnSpc>
              <a:spcAft>
                <a:spcPts val="800"/>
              </a:spcAft>
            </a:pPr>
            <a:endParaRPr lang="en-US" sz="1800" b="0" dirty="0">
              <a:effectLst/>
              <a:latin typeface="Helvetica"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0A1A8D-68F0-48D3-AEFE-82F099779795}"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227108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6000"/>
              </a:lnSpc>
              <a:spcAft>
                <a:spcPts val="800"/>
              </a:spcAft>
            </a:pPr>
            <a:endParaRPr lang="en-CA" sz="1800" b="0" dirty="0">
              <a:effectLst/>
              <a:latin typeface="Helvetica"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0A1A8D-68F0-48D3-AEFE-82F099779795}"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064374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6000"/>
              </a:lnSpc>
              <a:spcAft>
                <a:spcPts val="800"/>
              </a:spcAft>
            </a:pPr>
            <a:r>
              <a:rPr lang="en-US" sz="1800" b="0" dirty="0">
                <a:effectLst/>
                <a:latin typeface="Helvetica" panose="020B0604020202020204" pitchFamily="34" charset="0"/>
                <a:ea typeface="Calibri" panose="020F0502020204030204" pitchFamily="34" charset="0"/>
                <a:cs typeface="Times New Roman" panose="02020603050405020304" pitchFamily="18" charset="0"/>
              </a:rPr>
              <a:t>Make sure your smoke alarm works. </a:t>
            </a:r>
          </a:p>
          <a:p>
            <a:pPr>
              <a:lnSpc>
                <a:spcPct val="106000"/>
              </a:lnSpc>
              <a:spcAft>
                <a:spcPts val="800"/>
              </a:spcAft>
            </a:pPr>
            <a:r>
              <a:rPr lang="en-US" sz="1800" b="0" dirty="0">
                <a:effectLst/>
                <a:latin typeface="Helvetica" panose="020B0604020202020204" pitchFamily="34" charset="0"/>
                <a:ea typeface="Calibri" panose="020F0502020204030204" pitchFamily="34" charset="0"/>
                <a:cs typeface="Times New Roman" panose="02020603050405020304" pitchFamily="18" charset="0"/>
              </a:rPr>
              <a:t>Beep </a:t>
            </a:r>
            <a:r>
              <a:rPr lang="en-US" sz="1800" b="0" dirty="0" err="1">
                <a:effectLst/>
                <a:latin typeface="Helvetica" panose="020B0604020202020204" pitchFamily="34" charset="0"/>
                <a:ea typeface="Calibri" panose="020F0502020204030204" pitchFamily="34" charset="0"/>
                <a:cs typeface="Times New Roman" panose="02020603050405020304" pitchFamily="18" charset="0"/>
              </a:rPr>
              <a:t>beep</a:t>
            </a:r>
            <a:r>
              <a:rPr lang="en-US" sz="1800" b="0" dirty="0">
                <a:effectLst/>
                <a:latin typeface="Helvetica" panose="020B0604020202020204" pitchFamily="34" charset="0"/>
                <a:ea typeface="Calibri" panose="020F0502020204030204" pitchFamily="34" charset="0"/>
                <a:cs typeface="Times New Roman" panose="02020603050405020304" pitchFamily="18" charset="0"/>
              </a:rPr>
              <a:t> </a:t>
            </a:r>
            <a:r>
              <a:rPr lang="en-US" sz="1800" b="0" dirty="0" err="1">
                <a:effectLst/>
                <a:latin typeface="Helvetica" panose="020B0604020202020204" pitchFamily="34" charset="0"/>
                <a:ea typeface="Calibri" panose="020F0502020204030204" pitchFamily="34" charset="0"/>
                <a:cs typeface="Times New Roman" panose="02020603050405020304" pitchFamily="18" charset="0"/>
              </a:rPr>
              <a:t>beep</a:t>
            </a:r>
            <a:r>
              <a:rPr lang="en-US" sz="1800" b="0" dirty="0">
                <a:effectLst/>
                <a:latin typeface="Helvetica" panose="020B0604020202020204" pitchFamily="34" charset="0"/>
                <a:ea typeface="Calibri" panose="020F0502020204030204" pitchFamily="34" charset="0"/>
                <a:cs typeface="Times New Roman" panose="02020603050405020304" pitchFamily="18" charset="0"/>
              </a:rPr>
              <a:t>! means it works.</a:t>
            </a:r>
          </a:p>
          <a:p>
            <a:pPr>
              <a:lnSpc>
                <a:spcPct val="106000"/>
              </a:lnSpc>
              <a:spcAft>
                <a:spcPts val="800"/>
              </a:spcAft>
            </a:pPr>
            <a:r>
              <a:rPr lang="en-US" sz="1800" b="0" dirty="0">
                <a:effectLst/>
                <a:latin typeface="Helvetica" panose="020B0604020202020204" pitchFamily="34" charset="0"/>
                <a:ea typeface="Calibri" panose="020F0502020204030204" pitchFamily="34" charset="0"/>
                <a:cs typeface="Times New Roman" panose="02020603050405020304" pitchFamily="18" charset="0"/>
              </a:rPr>
              <a:t>Chirp! means the battery needs to be replaced. </a:t>
            </a:r>
          </a:p>
          <a:p>
            <a:pPr>
              <a:lnSpc>
                <a:spcPct val="106000"/>
              </a:lnSpc>
              <a:spcAft>
                <a:spcPts val="800"/>
              </a:spcAft>
            </a:pPr>
            <a:endParaRPr lang="en-US" sz="1800" b="0" dirty="0">
              <a:effectLst/>
              <a:latin typeface="Helvetica" panose="020B0604020202020204" pitchFamily="34" charset="0"/>
              <a:ea typeface="Calibri" panose="020F0502020204030204" pitchFamily="34" charset="0"/>
              <a:cs typeface="Times New Roman" panose="02020603050405020304" pitchFamily="18" charset="0"/>
            </a:endParaRPr>
          </a:p>
          <a:p>
            <a:pPr>
              <a:lnSpc>
                <a:spcPct val="106000"/>
              </a:lnSpc>
              <a:spcAft>
                <a:spcPts val="800"/>
              </a:spcAft>
            </a:pPr>
            <a:r>
              <a:rPr lang="en-US" sz="1800" b="0" dirty="0">
                <a:effectLst/>
                <a:latin typeface="Helvetica" panose="020B0604020202020204" pitchFamily="34" charset="0"/>
                <a:ea typeface="Calibri" panose="020F0502020204030204" pitchFamily="34" charset="0"/>
                <a:cs typeface="Times New Roman" panose="02020603050405020304" pitchFamily="18" charset="0"/>
              </a:rPr>
              <a:t>Know two ways out of every room.</a:t>
            </a:r>
          </a:p>
          <a:p>
            <a:pPr>
              <a:lnSpc>
                <a:spcPct val="106000"/>
              </a:lnSpc>
              <a:spcAft>
                <a:spcPts val="800"/>
              </a:spcAft>
            </a:pPr>
            <a:r>
              <a:rPr lang="en-US" sz="1800" b="0" dirty="0">
                <a:effectLst/>
                <a:latin typeface="Helvetica" panose="020B0604020202020204" pitchFamily="34" charset="0"/>
                <a:ea typeface="Calibri" panose="020F0502020204030204" pitchFamily="34" charset="0"/>
                <a:cs typeface="Times New Roman" panose="02020603050405020304" pitchFamily="18" charset="0"/>
              </a:rPr>
              <a:t>This is usually a door way and a window.</a:t>
            </a:r>
          </a:p>
          <a:p>
            <a:pPr>
              <a:lnSpc>
                <a:spcPct val="106000"/>
              </a:lnSpc>
              <a:spcAft>
                <a:spcPts val="800"/>
              </a:spcAft>
            </a:pPr>
            <a:endParaRPr lang="en-US" sz="1800" b="0" dirty="0">
              <a:effectLst/>
              <a:latin typeface="Helvetica" panose="020B0604020202020204" pitchFamily="34" charset="0"/>
              <a:ea typeface="Calibri" panose="020F0502020204030204" pitchFamily="34" charset="0"/>
              <a:cs typeface="Times New Roman" panose="02020603050405020304" pitchFamily="18" charset="0"/>
            </a:endParaRPr>
          </a:p>
          <a:p>
            <a:pPr>
              <a:lnSpc>
                <a:spcPct val="106000"/>
              </a:lnSpc>
              <a:spcAft>
                <a:spcPts val="800"/>
              </a:spcAft>
            </a:pPr>
            <a:r>
              <a:rPr lang="en-US" sz="1800" b="0" dirty="0">
                <a:effectLst/>
                <a:latin typeface="Helvetica" panose="020B0604020202020204" pitchFamily="34" charset="0"/>
                <a:ea typeface="Calibri" panose="020F0502020204030204" pitchFamily="34" charset="0"/>
                <a:cs typeface="Times New Roman" panose="02020603050405020304" pitchFamily="18" charset="0"/>
              </a:rPr>
              <a:t>Practice your escape.</a:t>
            </a:r>
          </a:p>
          <a:p>
            <a:pPr>
              <a:lnSpc>
                <a:spcPct val="106000"/>
              </a:lnSpc>
              <a:spcAft>
                <a:spcPts val="800"/>
              </a:spcAft>
            </a:pPr>
            <a:r>
              <a:rPr lang="en-US" sz="1800" b="0" dirty="0">
                <a:effectLst/>
                <a:latin typeface="Helvetica" panose="020B0604020202020204" pitchFamily="34" charset="0"/>
                <a:ea typeface="Calibri" panose="020F0502020204030204" pitchFamily="34" charset="0"/>
                <a:cs typeface="Times New Roman" panose="02020603050405020304" pitchFamily="18" charset="0"/>
              </a:rPr>
              <a:t>Get Low &amp; Go if there </a:t>
            </a:r>
            <a:r>
              <a:rPr lang="en-US" sz="1800" b="0">
                <a:effectLst/>
                <a:latin typeface="Helvetica" panose="020B0604020202020204" pitchFamily="34" charset="0"/>
                <a:ea typeface="Calibri" panose="020F0502020204030204" pitchFamily="34" charset="0"/>
                <a:cs typeface="Times New Roman" panose="02020603050405020304" pitchFamily="18" charset="0"/>
              </a:rPr>
              <a:t>is smoke.</a:t>
            </a:r>
            <a:endParaRPr lang="en-US" sz="1800" b="0" dirty="0">
              <a:effectLst/>
              <a:latin typeface="Helvetica" panose="020B0604020202020204" pitchFamily="34" charset="0"/>
              <a:ea typeface="Calibri" panose="020F0502020204030204" pitchFamily="34" charset="0"/>
              <a:cs typeface="Times New Roman" panose="02020603050405020304" pitchFamily="18" charset="0"/>
            </a:endParaRPr>
          </a:p>
          <a:p>
            <a:pPr>
              <a:lnSpc>
                <a:spcPct val="106000"/>
              </a:lnSpc>
              <a:spcAft>
                <a:spcPts val="800"/>
              </a:spcAft>
            </a:pPr>
            <a:endParaRPr lang="en-US" sz="1800" b="0" dirty="0">
              <a:effectLst/>
              <a:latin typeface="Helvetica" panose="020B0604020202020204" pitchFamily="34" charset="0"/>
              <a:ea typeface="Calibri" panose="020F0502020204030204" pitchFamily="34" charset="0"/>
              <a:cs typeface="Times New Roman" panose="02020603050405020304" pitchFamily="18" charset="0"/>
            </a:endParaRPr>
          </a:p>
          <a:p>
            <a:pPr>
              <a:lnSpc>
                <a:spcPct val="106000"/>
              </a:lnSpc>
              <a:spcAft>
                <a:spcPts val="800"/>
              </a:spcAft>
            </a:pPr>
            <a:endParaRPr lang="en-US" sz="1800" b="0" dirty="0">
              <a:effectLst/>
              <a:latin typeface="Helvetica"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0A1A8D-68F0-48D3-AEFE-82F099779795}"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060515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6000"/>
              </a:lnSpc>
              <a:spcAft>
                <a:spcPts val="800"/>
              </a:spcAft>
            </a:pPr>
            <a:r>
              <a:rPr lang="en-US" sz="1800" b="0" dirty="0">
                <a:effectLst/>
                <a:latin typeface="Helvetica" panose="020B0604020202020204" pitchFamily="34" charset="0"/>
                <a:ea typeface="Calibri" panose="020F0502020204030204" pitchFamily="34" charset="0"/>
                <a:cs typeface="Times New Roman" panose="02020603050405020304" pitchFamily="18" charset="0"/>
              </a:rPr>
              <a:t>Keep doors closed if they are hot and escape another way.</a:t>
            </a:r>
          </a:p>
          <a:p>
            <a:pPr>
              <a:lnSpc>
                <a:spcPct val="106000"/>
              </a:lnSpc>
              <a:spcAft>
                <a:spcPts val="800"/>
              </a:spcAft>
            </a:pPr>
            <a:r>
              <a:rPr lang="en-US" sz="1800" b="0" dirty="0">
                <a:effectLst/>
                <a:latin typeface="Helvetica" panose="020B0604020202020204" pitchFamily="34" charset="0"/>
                <a:ea typeface="Calibri" panose="020F0502020204030204" pitchFamily="34" charset="0"/>
                <a:cs typeface="Times New Roman" panose="02020603050405020304" pitchFamily="18" charset="0"/>
              </a:rPr>
              <a:t>Shut doors behind you as you leave the home. </a:t>
            </a:r>
          </a:p>
          <a:p>
            <a:pPr>
              <a:lnSpc>
                <a:spcPct val="106000"/>
              </a:lnSpc>
              <a:spcAft>
                <a:spcPts val="800"/>
              </a:spcAft>
            </a:pPr>
            <a:endParaRPr lang="en-US" sz="1800" b="0" dirty="0">
              <a:effectLst/>
              <a:latin typeface="Helvetica" panose="020B0604020202020204" pitchFamily="34" charset="0"/>
              <a:ea typeface="Calibri" panose="020F0502020204030204" pitchFamily="34" charset="0"/>
              <a:cs typeface="Times New Roman" panose="02020603050405020304" pitchFamily="18" charset="0"/>
            </a:endParaRPr>
          </a:p>
          <a:p>
            <a:pPr>
              <a:lnSpc>
                <a:spcPct val="106000"/>
              </a:lnSpc>
              <a:spcAft>
                <a:spcPts val="800"/>
              </a:spcAft>
            </a:pPr>
            <a:r>
              <a:rPr lang="en-US" sz="1800" b="0" dirty="0">
                <a:effectLst/>
                <a:latin typeface="Helvetica" panose="020B0604020202020204" pitchFamily="34" charset="0"/>
                <a:ea typeface="Calibri" panose="020F0502020204030204" pitchFamily="34" charset="0"/>
                <a:cs typeface="Times New Roman" panose="02020603050405020304" pitchFamily="18" charset="0"/>
              </a:rPr>
              <a:t>Get out and stay out!</a:t>
            </a:r>
          </a:p>
          <a:p>
            <a:pPr>
              <a:lnSpc>
                <a:spcPct val="106000"/>
              </a:lnSpc>
              <a:spcAft>
                <a:spcPts val="800"/>
              </a:spcAft>
            </a:pPr>
            <a:r>
              <a:rPr lang="en-US" sz="1800" b="0" dirty="0">
                <a:effectLst/>
                <a:latin typeface="Helvetica" panose="020B0604020202020204" pitchFamily="34" charset="0"/>
                <a:ea typeface="Calibri" panose="020F0502020204030204" pitchFamily="34" charset="0"/>
                <a:cs typeface="Times New Roman" panose="02020603050405020304" pitchFamily="18" charset="0"/>
              </a:rPr>
              <a:t>Go to the meeting spot.</a:t>
            </a:r>
          </a:p>
          <a:p>
            <a:pPr>
              <a:lnSpc>
                <a:spcPct val="106000"/>
              </a:lnSpc>
              <a:spcAft>
                <a:spcPts val="800"/>
              </a:spcAft>
            </a:pPr>
            <a:endParaRPr lang="en-US" sz="1800" b="0" dirty="0">
              <a:effectLst/>
              <a:latin typeface="Helvetica" panose="020B0604020202020204" pitchFamily="34" charset="0"/>
              <a:ea typeface="Calibri" panose="020F0502020204030204" pitchFamily="34" charset="0"/>
              <a:cs typeface="Times New Roman" panose="02020603050405020304" pitchFamily="18" charset="0"/>
            </a:endParaRPr>
          </a:p>
          <a:p>
            <a:pPr>
              <a:lnSpc>
                <a:spcPct val="106000"/>
              </a:lnSpc>
              <a:spcAft>
                <a:spcPts val="800"/>
              </a:spcAft>
            </a:pPr>
            <a:r>
              <a:rPr lang="en-US" sz="1800" b="0" dirty="0">
                <a:effectLst/>
                <a:latin typeface="Helvetica" panose="020B0604020202020204" pitchFamily="34" charset="0"/>
                <a:ea typeface="Calibri" panose="020F0502020204030204" pitchFamily="34" charset="0"/>
                <a:cs typeface="Times New Roman" panose="02020603050405020304" pitchFamily="18" charset="0"/>
              </a:rPr>
              <a:t>Call 911 or the emergency number in your area. </a:t>
            </a:r>
            <a:endParaRPr lang="en-CA" sz="1800" b="0" dirty="0">
              <a:effectLst/>
              <a:latin typeface="Helvetica"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0A1A8D-68F0-48D3-AEFE-82F099779795}"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962840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14136A-38F6-4DE9-8D3E-478C58AAAE8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Z"/>
          </a:p>
        </p:txBody>
      </p:sp>
      <p:sp>
        <p:nvSpPr>
          <p:cNvPr id="3" name="Subtitle 2">
            <a:extLst>
              <a:ext uri="{FF2B5EF4-FFF2-40B4-BE49-F238E27FC236}">
                <a16:creationId xmlns:a16="http://schemas.microsoft.com/office/drawing/2014/main" id="{5EFC4C05-5B74-4345-9264-BEF3934AEEF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Z"/>
          </a:p>
        </p:txBody>
      </p:sp>
      <p:sp>
        <p:nvSpPr>
          <p:cNvPr id="4" name="Date Placeholder 3">
            <a:extLst>
              <a:ext uri="{FF2B5EF4-FFF2-40B4-BE49-F238E27FC236}">
                <a16:creationId xmlns:a16="http://schemas.microsoft.com/office/drawing/2014/main" id="{53132F3C-E0B0-47B1-B67D-940D1C8931A7}"/>
              </a:ext>
            </a:extLst>
          </p:cNvPr>
          <p:cNvSpPr>
            <a:spLocks noGrp="1"/>
          </p:cNvSpPr>
          <p:nvPr>
            <p:ph type="dt" sz="half" idx="10"/>
          </p:nvPr>
        </p:nvSpPr>
        <p:spPr/>
        <p:txBody>
          <a:bodyPr/>
          <a:lstStyle/>
          <a:p>
            <a:fld id="{A3F8F5EA-BC8E-4492-B7E3-7D8D035A0014}" type="datetimeFigureOut">
              <a:rPr lang="en-NZ" smtClean="0"/>
              <a:t>9/04/2024</a:t>
            </a:fld>
            <a:endParaRPr lang="en-NZ"/>
          </a:p>
        </p:txBody>
      </p:sp>
      <p:sp>
        <p:nvSpPr>
          <p:cNvPr id="5" name="Footer Placeholder 4">
            <a:extLst>
              <a:ext uri="{FF2B5EF4-FFF2-40B4-BE49-F238E27FC236}">
                <a16:creationId xmlns:a16="http://schemas.microsoft.com/office/drawing/2014/main" id="{8143B993-E6FD-4236-A9C5-C892F08507E3}"/>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CADD4B01-11B9-4CC1-A6FF-939A4744B349}"/>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22019240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E237A4-4BEF-4155-B564-B1FC7690ED61}"/>
              </a:ext>
            </a:extLst>
          </p:cNvPr>
          <p:cNvSpPr>
            <a:spLocks noGrp="1"/>
          </p:cNvSpPr>
          <p:nvPr>
            <p:ph type="title"/>
          </p:nvPr>
        </p:nvSpPr>
        <p:spPr/>
        <p:txBody>
          <a:bodyPr/>
          <a:lstStyle/>
          <a:p>
            <a:r>
              <a:rPr lang="en-US"/>
              <a:t>Click to edit Master title style</a:t>
            </a:r>
            <a:endParaRPr lang="en-NZ"/>
          </a:p>
        </p:txBody>
      </p:sp>
      <p:sp>
        <p:nvSpPr>
          <p:cNvPr id="3" name="Content Placeholder 2">
            <a:extLst>
              <a:ext uri="{FF2B5EF4-FFF2-40B4-BE49-F238E27FC236}">
                <a16:creationId xmlns:a16="http://schemas.microsoft.com/office/drawing/2014/main" id="{42180816-7E5A-4018-9935-B2D2F85B81D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188AEE0B-01A9-4856-AD10-2D222EEF608B}"/>
              </a:ext>
            </a:extLst>
          </p:cNvPr>
          <p:cNvSpPr>
            <a:spLocks noGrp="1"/>
          </p:cNvSpPr>
          <p:nvPr>
            <p:ph type="dt" sz="half" idx="10"/>
          </p:nvPr>
        </p:nvSpPr>
        <p:spPr/>
        <p:txBody>
          <a:bodyPr/>
          <a:lstStyle/>
          <a:p>
            <a:fld id="{A3F8F5EA-BC8E-4492-B7E3-7D8D035A0014}" type="datetimeFigureOut">
              <a:rPr lang="en-NZ" smtClean="0"/>
              <a:t>9/04/2024</a:t>
            </a:fld>
            <a:endParaRPr lang="en-NZ"/>
          </a:p>
        </p:txBody>
      </p:sp>
      <p:sp>
        <p:nvSpPr>
          <p:cNvPr id="5" name="Footer Placeholder 4">
            <a:extLst>
              <a:ext uri="{FF2B5EF4-FFF2-40B4-BE49-F238E27FC236}">
                <a16:creationId xmlns:a16="http://schemas.microsoft.com/office/drawing/2014/main" id="{E81EFA86-7DEE-481D-B33B-38ED14EDF167}"/>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4337513C-17D5-49C3-84C5-D003AFABC503}"/>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27864322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0626EF-C067-465F-9196-0C86AA1E16C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Z"/>
          </a:p>
        </p:txBody>
      </p:sp>
      <p:sp>
        <p:nvSpPr>
          <p:cNvPr id="3" name="Text Placeholder 2">
            <a:extLst>
              <a:ext uri="{FF2B5EF4-FFF2-40B4-BE49-F238E27FC236}">
                <a16:creationId xmlns:a16="http://schemas.microsoft.com/office/drawing/2014/main" id="{EDEE26E0-0E46-4BB9-A72E-D5C1A798E89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758E71D-D6BB-4215-8C26-43CB139D7678}"/>
              </a:ext>
            </a:extLst>
          </p:cNvPr>
          <p:cNvSpPr>
            <a:spLocks noGrp="1"/>
          </p:cNvSpPr>
          <p:nvPr>
            <p:ph type="dt" sz="half" idx="10"/>
          </p:nvPr>
        </p:nvSpPr>
        <p:spPr/>
        <p:txBody>
          <a:bodyPr/>
          <a:lstStyle/>
          <a:p>
            <a:fld id="{A3F8F5EA-BC8E-4492-B7E3-7D8D035A0014}" type="datetimeFigureOut">
              <a:rPr lang="en-NZ" smtClean="0"/>
              <a:t>9/04/2024</a:t>
            </a:fld>
            <a:endParaRPr lang="en-NZ"/>
          </a:p>
        </p:txBody>
      </p:sp>
      <p:sp>
        <p:nvSpPr>
          <p:cNvPr id="5" name="Footer Placeholder 4">
            <a:extLst>
              <a:ext uri="{FF2B5EF4-FFF2-40B4-BE49-F238E27FC236}">
                <a16:creationId xmlns:a16="http://schemas.microsoft.com/office/drawing/2014/main" id="{D69F0F1C-E677-4E17-A727-04A1D66DEFEF}"/>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78791429-915E-47A2-9DA0-1F76BFC29EC9}"/>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40289527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27CCA1-E080-47E5-BA11-32B6B09201E8}"/>
              </a:ext>
            </a:extLst>
          </p:cNvPr>
          <p:cNvSpPr>
            <a:spLocks noGrp="1"/>
          </p:cNvSpPr>
          <p:nvPr>
            <p:ph type="title"/>
          </p:nvPr>
        </p:nvSpPr>
        <p:spPr/>
        <p:txBody>
          <a:bodyPr/>
          <a:lstStyle/>
          <a:p>
            <a:r>
              <a:rPr lang="en-US"/>
              <a:t>Click to edit Master title style</a:t>
            </a:r>
            <a:endParaRPr lang="en-NZ"/>
          </a:p>
        </p:txBody>
      </p:sp>
      <p:sp>
        <p:nvSpPr>
          <p:cNvPr id="3" name="Content Placeholder 2">
            <a:extLst>
              <a:ext uri="{FF2B5EF4-FFF2-40B4-BE49-F238E27FC236}">
                <a16:creationId xmlns:a16="http://schemas.microsoft.com/office/drawing/2014/main" id="{2FE48ACA-4E73-4843-90E5-C56B3359629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Content Placeholder 3">
            <a:extLst>
              <a:ext uri="{FF2B5EF4-FFF2-40B4-BE49-F238E27FC236}">
                <a16:creationId xmlns:a16="http://schemas.microsoft.com/office/drawing/2014/main" id="{140B12D2-111C-4278-9E91-D8E7F57FE77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5" name="Date Placeholder 4">
            <a:extLst>
              <a:ext uri="{FF2B5EF4-FFF2-40B4-BE49-F238E27FC236}">
                <a16:creationId xmlns:a16="http://schemas.microsoft.com/office/drawing/2014/main" id="{DF8B85ED-93A2-4A08-B93D-E711C58AE6C8}"/>
              </a:ext>
            </a:extLst>
          </p:cNvPr>
          <p:cNvSpPr>
            <a:spLocks noGrp="1"/>
          </p:cNvSpPr>
          <p:nvPr>
            <p:ph type="dt" sz="half" idx="10"/>
          </p:nvPr>
        </p:nvSpPr>
        <p:spPr/>
        <p:txBody>
          <a:bodyPr/>
          <a:lstStyle/>
          <a:p>
            <a:fld id="{A3F8F5EA-BC8E-4492-B7E3-7D8D035A0014}" type="datetimeFigureOut">
              <a:rPr lang="en-NZ" smtClean="0"/>
              <a:t>9/04/2024</a:t>
            </a:fld>
            <a:endParaRPr lang="en-NZ"/>
          </a:p>
        </p:txBody>
      </p:sp>
      <p:sp>
        <p:nvSpPr>
          <p:cNvPr id="6" name="Footer Placeholder 5">
            <a:extLst>
              <a:ext uri="{FF2B5EF4-FFF2-40B4-BE49-F238E27FC236}">
                <a16:creationId xmlns:a16="http://schemas.microsoft.com/office/drawing/2014/main" id="{FA560FA6-73F5-4A65-A1E4-46904A5AFE80}"/>
              </a:ext>
            </a:extLst>
          </p:cNvPr>
          <p:cNvSpPr>
            <a:spLocks noGrp="1"/>
          </p:cNvSpPr>
          <p:nvPr>
            <p:ph type="ftr" sz="quarter" idx="11"/>
          </p:nvPr>
        </p:nvSpPr>
        <p:spPr/>
        <p:txBody>
          <a:bodyPr/>
          <a:lstStyle/>
          <a:p>
            <a:endParaRPr lang="en-NZ"/>
          </a:p>
        </p:txBody>
      </p:sp>
      <p:sp>
        <p:nvSpPr>
          <p:cNvPr id="7" name="Slide Number Placeholder 6">
            <a:extLst>
              <a:ext uri="{FF2B5EF4-FFF2-40B4-BE49-F238E27FC236}">
                <a16:creationId xmlns:a16="http://schemas.microsoft.com/office/drawing/2014/main" id="{D383C46A-81F4-4D1D-A0B8-18551D94637F}"/>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17811576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8E96FD-8523-44FA-B929-0F3E8C107B1E}"/>
              </a:ext>
            </a:extLst>
          </p:cNvPr>
          <p:cNvSpPr>
            <a:spLocks noGrp="1"/>
          </p:cNvSpPr>
          <p:nvPr>
            <p:ph type="title"/>
          </p:nvPr>
        </p:nvSpPr>
        <p:spPr>
          <a:xfrm>
            <a:off x="839788" y="365125"/>
            <a:ext cx="10515600" cy="1325563"/>
          </a:xfrm>
        </p:spPr>
        <p:txBody>
          <a:bodyPr/>
          <a:lstStyle/>
          <a:p>
            <a:r>
              <a:rPr lang="en-US"/>
              <a:t>Click to edit Master title style</a:t>
            </a:r>
            <a:endParaRPr lang="en-NZ"/>
          </a:p>
        </p:txBody>
      </p:sp>
      <p:sp>
        <p:nvSpPr>
          <p:cNvPr id="3" name="Text Placeholder 2">
            <a:extLst>
              <a:ext uri="{FF2B5EF4-FFF2-40B4-BE49-F238E27FC236}">
                <a16:creationId xmlns:a16="http://schemas.microsoft.com/office/drawing/2014/main" id="{0229B094-BC5F-4146-AF2E-FBA86B24E5F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F302922-159D-4A29-8C2E-2A41CDC6C6E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5" name="Text Placeholder 4">
            <a:extLst>
              <a:ext uri="{FF2B5EF4-FFF2-40B4-BE49-F238E27FC236}">
                <a16:creationId xmlns:a16="http://schemas.microsoft.com/office/drawing/2014/main" id="{04C2EA4C-5441-46FD-86ED-A8E3EB3D07C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3A8B9B5-C830-4402-84DA-64BCE6C7B29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7" name="Date Placeholder 6">
            <a:extLst>
              <a:ext uri="{FF2B5EF4-FFF2-40B4-BE49-F238E27FC236}">
                <a16:creationId xmlns:a16="http://schemas.microsoft.com/office/drawing/2014/main" id="{00EE1B72-AE22-42E0-B6BE-E185E6997C37}"/>
              </a:ext>
            </a:extLst>
          </p:cNvPr>
          <p:cNvSpPr>
            <a:spLocks noGrp="1"/>
          </p:cNvSpPr>
          <p:nvPr>
            <p:ph type="dt" sz="half" idx="10"/>
          </p:nvPr>
        </p:nvSpPr>
        <p:spPr/>
        <p:txBody>
          <a:bodyPr/>
          <a:lstStyle/>
          <a:p>
            <a:fld id="{A3F8F5EA-BC8E-4492-B7E3-7D8D035A0014}" type="datetimeFigureOut">
              <a:rPr lang="en-NZ" smtClean="0"/>
              <a:t>9/04/2024</a:t>
            </a:fld>
            <a:endParaRPr lang="en-NZ"/>
          </a:p>
        </p:txBody>
      </p:sp>
      <p:sp>
        <p:nvSpPr>
          <p:cNvPr id="8" name="Footer Placeholder 7">
            <a:extLst>
              <a:ext uri="{FF2B5EF4-FFF2-40B4-BE49-F238E27FC236}">
                <a16:creationId xmlns:a16="http://schemas.microsoft.com/office/drawing/2014/main" id="{BF565A7F-38FC-4F2D-834A-16E36A6CEFCE}"/>
              </a:ext>
            </a:extLst>
          </p:cNvPr>
          <p:cNvSpPr>
            <a:spLocks noGrp="1"/>
          </p:cNvSpPr>
          <p:nvPr>
            <p:ph type="ftr" sz="quarter" idx="11"/>
          </p:nvPr>
        </p:nvSpPr>
        <p:spPr/>
        <p:txBody>
          <a:bodyPr/>
          <a:lstStyle/>
          <a:p>
            <a:endParaRPr lang="en-NZ"/>
          </a:p>
        </p:txBody>
      </p:sp>
      <p:sp>
        <p:nvSpPr>
          <p:cNvPr id="9" name="Slide Number Placeholder 8">
            <a:extLst>
              <a:ext uri="{FF2B5EF4-FFF2-40B4-BE49-F238E27FC236}">
                <a16:creationId xmlns:a16="http://schemas.microsoft.com/office/drawing/2014/main" id="{EDB71E2F-601C-4FC4-8E44-4001C5B47DE9}"/>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4778953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3BB1EB-39EB-4BF7-956C-A5BB4D05D2FE}"/>
              </a:ext>
            </a:extLst>
          </p:cNvPr>
          <p:cNvSpPr>
            <a:spLocks noGrp="1"/>
          </p:cNvSpPr>
          <p:nvPr>
            <p:ph type="title"/>
          </p:nvPr>
        </p:nvSpPr>
        <p:spPr/>
        <p:txBody>
          <a:bodyPr/>
          <a:lstStyle/>
          <a:p>
            <a:r>
              <a:rPr lang="en-US"/>
              <a:t>Click to edit Master title style</a:t>
            </a:r>
            <a:endParaRPr lang="en-NZ"/>
          </a:p>
        </p:txBody>
      </p:sp>
      <p:sp>
        <p:nvSpPr>
          <p:cNvPr id="3" name="Date Placeholder 2">
            <a:extLst>
              <a:ext uri="{FF2B5EF4-FFF2-40B4-BE49-F238E27FC236}">
                <a16:creationId xmlns:a16="http://schemas.microsoft.com/office/drawing/2014/main" id="{799F91A4-5948-4AF4-9CC8-ACE5A957C8BC}"/>
              </a:ext>
            </a:extLst>
          </p:cNvPr>
          <p:cNvSpPr>
            <a:spLocks noGrp="1"/>
          </p:cNvSpPr>
          <p:nvPr>
            <p:ph type="dt" sz="half" idx="10"/>
          </p:nvPr>
        </p:nvSpPr>
        <p:spPr/>
        <p:txBody>
          <a:bodyPr/>
          <a:lstStyle/>
          <a:p>
            <a:fld id="{A3F8F5EA-BC8E-4492-B7E3-7D8D035A0014}" type="datetimeFigureOut">
              <a:rPr lang="en-NZ" smtClean="0"/>
              <a:t>9/04/2024</a:t>
            </a:fld>
            <a:endParaRPr lang="en-NZ"/>
          </a:p>
        </p:txBody>
      </p:sp>
      <p:sp>
        <p:nvSpPr>
          <p:cNvPr id="4" name="Footer Placeholder 3">
            <a:extLst>
              <a:ext uri="{FF2B5EF4-FFF2-40B4-BE49-F238E27FC236}">
                <a16:creationId xmlns:a16="http://schemas.microsoft.com/office/drawing/2014/main" id="{FAC0222D-838F-4D91-A874-3D33CE3BEC6D}"/>
              </a:ext>
            </a:extLst>
          </p:cNvPr>
          <p:cNvSpPr>
            <a:spLocks noGrp="1"/>
          </p:cNvSpPr>
          <p:nvPr>
            <p:ph type="ftr" sz="quarter" idx="11"/>
          </p:nvPr>
        </p:nvSpPr>
        <p:spPr/>
        <p:txBody>
          <a:bodyPr/>
          <a:lstStyle/>
          <a:p>
            <a:endParaRPr lang="en-NZ"/>
          </a:p>
        </p:txBody>
      </p:sp>
      <p:sp>
        <p:nvSpPr>
          <p:cNvPr id="5" name="Slide Number Placeholder 4">
            <a:extLst>
              <a:ext uri="{FF2B5EF4-FFF2-40B4-BE49-F238E27FC236}">
                <a16:creationId xmlns:a16="http://schemas.microsoft.com/office/drawing/2014/main" id="{BE874B2A-B862-4EFD-8117-500D09EA738F}"/>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27117261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CC71DF0-F475-4C2A-8DE6-94DDC9846EA6}"/>
              </a:ext>
            </a:extLst>
          </p:cNvPr>
          <p:cNvSpPr>
            <a:spLocks noGrp="1"/>
          </p:cNvSpPr>
          <p:nvPr>
            <p:ph type="dt" sz="half" idx="10"/>
          </p:nvPr>
        </p:nvSpPr>
        <p:spPr/>
        <p:txBody>
          <a:bodyPr/>
          <a:lstStyle/>
          <a:p>
            <a:fld id="{A3F8F5EA-BC8E-4492-B7E3-7D8D035A0014}" type="datetimeFigureOut">
              <a:rPr lang="en-NZ" smtClean="0"/>
              <a:t>9/04/2024</a:t>
            </a:fld>
            <a:endParaRPr lang="en-NZ"/>
          </a:p>
        </p:txBody>
      </p:sp>
      <p:sp>
        <p:nvSpPr>
          <p:cNvPr id="3" name="Footer Placeholder 2">
            <a:extLst>
              <a:ext uri="{FF2B5EF4-FFF2-40B4-BE49-F238E27FC236}">
                <a16:creationId xmlns:a16="http://schemas.microsoft.com/office/drawing/2014/main" id="{11ADA19E-2E85-44A0-AF17-2B4671538D24}"/>
              </a:ext>
            </a:extLst>
          </p:cNvPr>
          <p:cNvSpPr>
            <a:spLocks noGrp="1"/>
          </p:cNvSpPr>
          <p:nvPr>
            <p:ph type="ftr" sz="quarter" idx="11"/>
          </p:nvPr>
        </p:nvSpPr>
        <p:spPr/>
        <p:txBody>
          <a:bodyPr/>
          <a:lstStyle/>
          <a:p>
            <a:endParaRPr lang="en-NZ"/>
          </a:p>
        </p:txBody>
      </p:sp>
      <p:sp>
        <p:nvSpPr>
          <p:cNvPr id="4" name="Slide Number Placeholder 3">
            <a:extLst>
              <a:ext uri="{FF2B5EF4-FFF2-40B4-BE49-F238E27FC236}">
                <a16:creationId xmlns:a16="http://schemas.microsoft.com/office/drawing/2014/main" id="{78D56AB6-4B25-4206-95B6-5AB5C5C539BD}"/>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9935216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575AC8-E26D-47A4-87A1-F9984F3E627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Z"/>
          </a:p>
        </p:txBody>
      </p:sp>
      <p:sp>
        <p:nvSpPr>
          <p:cNvPr id="3" name="Content Placeholder 2">
            <a:extLst>
              <a:ext uri="{FF2B5EF4-FFF2-40B4-BE49-F238E27FC236}">
                <a16:creationId xmlns:a16="http://schemas.microsoft.com/office/drawing/2014/main" id="{C092F148-A234-41D7-A3B3-4FEB3E27BDE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Text Placeholder 3">
            <a:extLst>
              <a:ext uri="{FF2B5EF4-FFF2-40B4-BE49-F238E27FC236}">
                <a16:creationId xmlns:a16="http://schemas.microsoft.com/office/drawing/2014/main" id="{0A777DAE-64CC-484D-92EB-875166F99C4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E79C376-1A31-4BFE-814B-226B6572C0EE}"/>
              </a:ext>
            </a:extLst>
          </p:cNvPr>
          <p:cNvSpPr>
            <a:spLocks noGrp="1"/>
          </p:cNvSpPr>
          <p:nvPr>
            <p:ph type="dt" sz="half" idx="10"/>
          </p:nvPr>
        </p:nvSpPr>
        <p:spPr/>
        <p:txBody>
          <a:bodyPr/>
          <a:lstStyle/>
          <a:p>
            <a:fld id="{A3F8F5EA-BC8E-4492-B7E3-7D8D035A0014}" type="datetimeFigureOut">
              <a:rPr lang="en-NZ" smtClean="0"/>
              <a:t>9/04/2024</a:t>
            </a:fld>
            <a:endParaRPr lang="en-NZ"/>
          </a:p>
        </p:txBody>
      </p:sp>
      <p:sp>
        <p:nvSpPr>
          <p:cNvPr id="6" name="Footer Placeholder 5">
            <a:extLst>
              <a:ext uri="{FF2B5EF4-FFF2-40B4-BE49-F238E27FC236}">
                <a16:creationId xmlns:a16="http://schemas.microsoft.com/office/drawing/2014/main" id="{CE4F07B9-5787-4DB3-A2D0-774A90E43617}"/>
              </a:ext>
            </a:extLst>
          </p:cNvPr>
          <p:cNvSpPr>
            <a:spLocks noGrp="1"/>
          </p:cNvSpPr>
          <p:nvPr>
            <p:ph type="ftr" sz="quarter" idx="11"/>
          </p:nvPr>
        </p:nvSpPr>
        <p:spPr/>
        <p:txBody>
          <a:bodyPr/>
          <a:lstStyle/>
          <a:p>
            <a:endParaRPr lang="en-NZ"/>
          </a:p>
        </p:txBody>
      </p:sp>
      <p:sp>
        <p:nvSpPr>
          <p:cNvPr id="7" name="Slide Number Placeholder 6">
            <a:extLst>
              <a:ext uri="{FF2B5EF4-FFF2-40B4-BE49-F238E27FC236}">
                <a16:creationId xmlns:a16="http://schemas.microsoft.com/office/drawing/2014/main" id="{F23B7875-DB38-4832-8452-E36662A6ED07}"/>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2582623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F3EAD-D562-45FB-9646-65B36C2062F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Z"/>
          </a:p>
        </p:txBody>
      </p:sp>
      <p:sp>
        <p:nvSpPr>
          <p:cNvPr id="3" name="Picture Placeholder 2">
            <a:extLst>
              <a:ext uri="{FF2B5EF4-FFF2-40B4-BE49-F238E27FC236}">
                <a16:creationId xmlns:a16="http://schemas.microsoft.com/office/drawing/2014/main" id="{12F6D7AA-9758-46B3-9BCC-2559EFCDF0B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Z"/>
          </a:p>
        </p:txBody>
      </p:sp>
      <p:sp>
        <p:nvSpPr>
          <p:cNvPr id="4" name="Text Placeholder 3">
            <a:extLst>
              <a:ext uri="{FF2B5EF4-FFF2-40B4-BE49-F238E27FC236}">
                <a16:creationId xmlns:a16="http://schemas.microsoft.com/office/drawing/2014/main" id="{300D80FD-A305-49D9-8293-90C155BCD5E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050DA8-9083-4023-82C4-DA62C1101CC4}"/>
              </a:ext>
            </a:extLst>
          </p:cNvPr>
          <p:cNvSpPr>
            <a:spLocks noGrp="1"/>
          </p:cNvSpPr>
          <p:nvPr>
            <p:ph type="dt" sz="half" idx="10"/>
          </p:nvPr>
        </p:nvSpPr>
        <p:spPr/>
        <p:txBody>
          <a:bodyPr/>
          <a:lstStyle/>
          <a:p>
            <a:fld id="{A3F8F5EA-BC8E-4492-B7E3-7D8D035A0014}" type="datetimeFigureOut">
              <a:rPr lang="en-NZ" smtClean="0"/>
              <a:t>9/04/2024</a:t>
            </a:fld>
            <a:endParaRPr lang="en-NZ"/>
          </a:p>
        </p:txBody>
      </p:sp>
      <p:sp>
        <p:nvSpPr>
          <p:cNvPr id="6" name="Footer Placeholder 5">
            <a:extLst>
              <a:ext uri="{FF2B5EF4-FFF2-40B4-BE49-F238E27FC236}">
                <a16:creationId xmlns:a16="http://schemas.microsoft.com/office/drawing/2014/main" id="{451C8802-A075-4A00-AB56-DA67A2043266}"/>
              </a:ext>
            </a:extLst>
          </p:cNvPr>
          <p:cNvSpPr>
            <a:spLocks noGrp="1"/>
          </p:cNvSpPr>
          <p:nvPr>
            <p:ph type="ftr" sz="quarter" idx="11"/>
          </p:nvPr>
        </p:nvSpPr>
        <p:spPr/>
        <p:txBody>
          <a:bodyPr/>
          <a:lstStyle/>
          <a:p>
            <a:endParaRPr lang="en-NZ"/>
          </a:p>
        </p:txBody>
      </p:sp>
      <p:sp>
        <p:nvSpPr>
          <p:cNvPr id="7" name="Slide Number Placeholder 6">
            <a:extLst>
              <a:ext uri="{FF2B5EF4-FFF2-40B4-BE49-F238E27FC236}">
                <a16:creationId xmlns:a16="http://schemas.microsoft.com/office/drawing/2014/main" id="{0A639168-AAA4-40E7-98A6-340855657FBB}"/>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34571424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463DEE-2823-43F2-9491-D2181E572DE9}"/>
              </a:ext>
            </a:extLst>
          </p:cNvPr>
          <p:cNvSpPr>
            <a:spLocks noGrp="1"/>
          </p:cNvSpPr>
          <p:nvPr>
            <p:ph type="title"/>
          </p:nvPr>
        </p:nvSpPr>
        <p:spPr/>
        <p:txBody>
          <a:bodyPr/>
          <a:lstStyle/>
          <a:p>
            <a:r>
              <a:rPr lang="en-US"/>
              <a:t>Click to edit Master title style</a:t>
            </a:r>
            <a:endParaRPr lang="en-NZ"/>
          </a:p>
        </p:txBody>
      </p:sp>
      <p:sp>
        <p:nvSpPr>
          <p:cNvPr id="3" name="Vertical Text Placeholder 2">
            <a:extLst>
              <a:ext uri="{FF2B5EF4-FFF2-40B4-BE49-F238E27FC236}">
                <a16:creationId xmlns:a16="http://schemas.microsoft.com/office/drawing/2014/main" id="{6695DD97-D2F1-4C62-B613-F4BCD64600F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5CD9E25E-3B35-42B8-8F69-B3460B71C9D9}"/>
              </a:ext>
            </a:extLst>
          </p:cNvPr>
          <p:cNvSpPr>
            <a:spLocks noGrp="1"/>
          </p:cNvSpPr>
          <p:nvPr>
            <p:ph type="dt" sz="half" idx="10"/>
          </p:nvPr>
        </p:nvSpPr>
        <p:spPr/>
        <p:txBody>
          <a:bodyPr/>
          <a:lstStyle/>
          <a:p>
            <a:fld id="{A3F8F5EA-BC8E-4492-B7E3-7D8D035A0014}" type="datetimeFigureOut">
              <a:rPr lang="en-NZ" smtClean="0"/>
              <a:t>9/04/2024</a:t>
            </a:fld>
            <a:endParaRPr lang="en-NZ"/>
          </a:p>
        </p:txBody>
      </p:sp>
      <p:sp>
        <p:nvSpPr>
          <p:cNvPr id="5" name="Footer Placeholder 4">
            <a:extLst>
              <a:ext uri="{FF2B5EF4-FFF2-40B4-BE49-F238E27FC236}">
                <a16:creationId xmlns:a16="http://schemas.microsoft.com/office/drawing/2014/main" id="{8160BB8F-D0A1-4F9D-833C-F46D8645F058}"/>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007D5395-AA6F-4276-B88E-AD0EE3D7C38D}"/>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8201974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91BCC03-865B-4682-BDB9-B7A014064F0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Z"/>
          </a:p>
        </p:txBody>
      </p:sp>
      <p:sp>
        <p:nvSpPr>
          <p:cNvPr id="3" name="Vertical Text Placeholder 2">
            <a:extLst>
              <a:ext uri="{FF2B5EF4-FFF2-40B4-BE49-F238E27FC236}">
                <a16:creationId xmlns:a16="http://schemas.microsoft.com/office/drawing/2014/main" id="{6DB421EE-908E-4DC9-A949-CC9E0AA5364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0C38B62E-67CE-49FA-8575-9BA814441825}"/>
              </a:ext>
            </a:extLst>
          </p:cNvPr>
          <p:cNvSpPr>
            <a:spLocks noGrp="1"/>
          </p:cNvSpPr>
          <p:nvPr>
            <p:ph type="dt" sz="half" idx="10"/>
          </p:nvPr>
        </p:nvSpPr>
        <p:spPr/>
        <p:txBody>
          <a:bodyPr/>
          <a:lstStyle/>
          <a:p>
            <a:fld id="{A3F8F5EA-BC8E-4492-B7E3-7D8D035A0014}" type="datetimeFigureOut">
              <a:rPr lang="en-NZ" smtClean="0"/>
              <a:t>9/04/2024</a:t>
            </a:fld>
            <a:endParaRPr lang="en-NZ"/>
          </a:p>
        </p:txBody>
      </p:sp>
      <p:sp>
        <p:nvSpPr>
          <p:cNvPr id="5" name="Footer Placeholder 4">
            <a:extLst>
              <a:ext uri="{FF2B5EF4-FFF2-40B4-BE49-F238E27FC236}">
                <a16:creationId xmlns:a16="http://schemas.microsoft.com/office/drawing/2014/main" id="{2A3ADA9D-182C-42C2-B4EA-2ADD8968882A}"/>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6A0BFF28-ED0F-401D-8AFD-BA8ADC2AAE5B}"/>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40422813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130F7F8-15AB-4C75-B203-C3F970F8E18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Z"/>
          </a:p>
        </p:txBody>
      </p:sp>
      <p:sp>
        <p:nvSpPr>
          <p:cNvPr id="3" name="Text Placeholder 2">
            <a:extLst>
              <a:ext uri="{FF2B5EF4-FFF2-40B4-BE49-F238E27FC236}">
                <a16:creationId xmlns:a16="http://schemas.microsoft.com/office/drawing/2014/main" id="{4737DA95-1D16-40C9-A5F9-46CA467BFA8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12F3FF72-B0FC-4BFD-B0CA-EC34B92CCCB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3F8F5EA-BC8E-4492-B7E3-7D8D035A0014}" type="datetimeFigureOut">
              <a:rPr lang="en-NZ" smtClean="0"/>
              <a:t>9/04/2024</a:t>
            </a:fld>
            <a:endParaRPr lang="en-NZ"/>
          </a:p>
        </p:txBody>
      </p:sp>
      <p:sp>
        <p:nvSpPr>
          <p:cNvPr id="5" name="Footer Placeholder 4">
            <a:extLst>
              <a:ext uri="{FF2B5EF4-FFF2-40B4-BE49-F238E27FC236}">
                <a16:creationId xmlns:a16="http://schemas.microsoft.com/office/drawing/2014/main" id="{0570B31F-99DA-4996-BBEB-08D417A981B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NZ"/>
          </a:p>
        </p:txBody>
      </p:sp>
      <p:sp>
        <p:nvSpPr>
          <p:cNvPr id="6" name="Slide Number Placeholder 5">
            <a:extLst>
              <a:ext uri="{FF2B5EF4-FFF2-40B4-BE49-F238E27FC236}">
                <a16:creationId xmlns:a16="http://schemas.microsoft.com/office/drawing/2014/main" id="{AF333CA5-1E30-4BA1-BD5E-32829BC7F23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B434942-AB4A-4931-89CB-BE5C76074FEA}" type="slidenum">
              <a:rPr lang="en-NZ" smtClean="0"/>
              <a:t>‹#›</a:t>
            </a:fld>
            <a:endParaRPr lang="en-NZ"/>
          </a:p>
        </p:txBody>
      </p:sp>
    </p:spTree>
    <p:extLst>
      <p:ext uri="{BB962C8B-B14F-4D97-AF65-F5344CB8AC3E}">
        <p14:creationId xmlns:p14="http://schemas.microsoft.com/office/powerpoint/2010/main" val="74737128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notesSlide" Target="../notesSlides/notesSlide1.xml"/><Relationship Id="rId7" Type="http://schemas.openxmlformats.org/officeDocument/2006/relationships/image" Target="../media/image1.wmf"/><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notesSlide" Target="../notesSlides/notesSlide2.xml"/><Relationship Id="rId7" Type="http://schemas.openxmlformats.org/officeDocument/2006/relationships/image" Target="../media/image7.jpg"/><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6.png"/><Relationship Id="rId5" Type="http://schemas.openxmlformats.org/officeDocument/2006/relationships/image" Target="../media/image5.wmf"/><Relationship Id="rId4" Type="http://schemas.openxmlformats.org/officeDocument/2006/relationships/oleObject" Target="../embeddings/oleObject2.bin"/></Relationships>
</file>

<file path=ppt/slides/_rels/slide3.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2.xml"/><Relationship Id="rId7" Type="http://schemas.openxmlformats.org/officeDocument/2006/relationships/image" Target="../media/image6.png"/><Relationship Id="rId2" Type="http://schemas.openxmlformats.org/officeDocument/2006/relationships/video" Target="https://www.youtube.com/embed/Vc-AkbpdSYk" TargetMode="External"/><Relationship Id="rId1" Type="http://schemas.openxmlformats.org/officeDocument/2006/relationships/vmlDrawing" Target="../drawings/vmlDrawing3.vml"/><Relationship Id="rId6" Type="http://schemas.openxmlformats.org/officeDocument/2006/relationships/image" Target="../media/image5.wmf"/><Relationship Id="rId5" Type="http://schemas.openxmlformats.org/officeDocument/2006/relationships/oleObject" Target="../embeddings/oleObject3.bin"/><Relationship Id="rId4" Type="http://schemas.openxmlformats.org/officeDocument/2006/relationships/notesSlide" Target="../notesSlides/notesSlide3.xml"/><Relationship Id="rId9" Type="http://schemas.openxmlformats.org/officeDocument/2006/relationships/image" Target="../media/image8.png"/></Relationships>
</file>

<file path=ppt/slides/_rels/slide4.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notesSlide" Target="../notesSlides/notesSlide4.xml"/><Relationship Id="rId7"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image" Target="../media/image6.png"/><Relationship Id="rId5" Type="http://schemas.openxmlformats.org/officeDocument/2006/relationships/image" Target="../media/image5.wmf"/><Relationship Id="rId4" Type="http://schemas.openxmlformats.org/officeDocument/2006/relationships/oleObject" Target="../embeddings/oleObject4.bin"/><Relationship Id="rId9" Type="http://schemas.openxmlformats.org/officeDocument/2006/relationships/image" Target="../media/image10.png"/></Relationships>
</file>

<file path=ppt/slides/_rels/slide5.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2.xml"/><Relationship Id="rId7" Type="http://schemas.openxmlformats.org/officeDocument/2006/relationships/image" Target="../media/image6.png"/><Relationship Id="rId2" Type="http://schemas.openxmlformats.org/officeDocument/2006/relationships/video" Target="https://www.youtube.com/embed/wlmGzmmYZfk" TargetMode="External"/><Relationship Id="rId1" Type="http://schemas.openxmlformats.org/officeDocument/2006/relationships/vmlDrawing" Target="../drawings/vmlDrawing5.vml"/><Relationship Id="rId6" Type="http://schemas.openxmlformats.org/officeDocument/2006/relationships/image" Target="../media/image5.wmf"/><Relationship Id="rId5" Type="http://schemas.openxmlformats.org/officeDocument/2006/relationships/oleObject" Target="../embeddings/oleObject5.bin"/><Relationship Id="rId4" Type="http://schemas.openxmlformats.org/officeDocument/2006/relationships/notesSlide" Target="../notesSlides/notesSlide5.xml"/><Relationship Id="rId9" Type="http://schemas.openxmlformats.org/officeDocument/2006/relationships/image" Target="../media/image8.png"/></Relationships>
</file>

<file path=ppt/slides/_rels/slide6.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notesSlide" Target="../notesSlides/notesSlide6.xml"/><Relationship Id="rId7"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vmlDrawing" Target="../drawings/vmlDrawing6.vml"/><Relationship Id="rId6" Type="http://schemas.openxmlformats.org/officeDocument/2006/relationships/image" Target="../media/image6.png"/><Relationship Id="rId5" Type="http://schemas.openxmlformats.org/officeDocument/2006/relationships/image" Target="../media/image5.wmf"/><Relationship Id="rId4" Type="http://schemas.openxmlformats.org/officeDocument/2006/relationships/oleObject" Target="../embeddings/oleObject4.bin"/><Relationship Id="rId9" Type="http://schemas.openxmlformats.org/officeDocument/2006/relationships/image" Target="../media/image12.png"/></Relationships>
</file>

<file path=ppt/slides/_rels/slide7.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notesSlide" Target="../notesSlides/notesSlide7.xml"/><Relationship Id="rId7"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vmlDrawing" Target="../drawings/vmlDrawing7.vml"/><Relationship Id="rId6" Type="http://schemas.openxmlformats.org/officeDocument/2006/relationships/image" Target="../media/image6.png"/><Relationship Id="rId5" Type="http://schemas.openxmlformats.org/officeDocument/2006/relationships/image" Target="../media/image5.wmf"/><Relationship Id="rId10" Type="http://schemas.openxmlformats.org/officeDocument/2006/relationships/image" Target="../media/image14.png"/><Relationship Id="rId4" Type="http://schemas.openxmlformats.org/officeDocument/2006/relationships/oleObject" Target="../embeddings/oleObject6.bin"/><Relationship Id="rId9"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v</a:t>
            </a:r>
          </a:p>
        </p:txBody>
      </p:sp>
      <p:pic>
        <p:nvPicPr>
          <p:cNvPr id="8" name="Content Placeholder 7" descr="Repair Team Sasquatch">
            <a:extLst>
              <a:ext uri="{FF2B5EF4-FFF2-40B4-BE49-F238E27FC236}">
                <a16:creationId xmlns:a16="http://schemas.microsoft.com/office/drawing/2014/main" id="{08E6116F-1581-6C27-C092-8D59F0CF6D31}"/>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1505890" y="2434653"/>
            <a:ext cx="1083921" cy="1083921"/>
          </a:xfrm>
        </p:spPr>
      </p:pic>
      <p:pic>
        <p:nvPicPr>
          <p:cNvPr id="4" name="Picture 3"/>
          <p:cNvPicPr>
            <a:picLocks noChangeAspect="1"/>
          </p:cNvPicPr>
          <p:nvPr/>
        </p:nvPicPr>
        <p:blipFill>
          <a:blip r:embed="rId5"/>
          <a:stretch>
            <a:fillRect/>
          </a:stretch>
        </p:blipFill>
        <p:spPr>
          <a:xfrm>
            <a:off x="0" y="0"/>
            <a:ext cx="12192000" cy="6858000"/>
          </a:xfrm>
          <a:prstGeom prst="rect">
            <a:avLst/>
          </a:prstGeom>
        </p:spPr>
      </p:pic>
      <p:sp>
        <p:nvSpPr>
          <p:cNvPr id="12" name="Rectangle 11"/>
          <p:cNvSpPr/>
          <p:nvPr/>
        </p:nvSpPr>
        <p:spPr>
          <a:xfrm>
            <a:off x="1628775" y="1600200"/>
            <a:ext cx="8705850" cy="40005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p:cNvPicPr>
            <a:picLocks noChangeAspect="1"/>
          </p:cNvPicPr>
          <p:nvPr/>
        </p:nvPicPr>
        <p:blipFill rotWithShape="1">
          <a:blip r:embed="rId5"/>
          <a:srcRect l="41622" t="55989" r="40379" b="30499"/>
          <a:stretch/>
        </p:blipFill>
        <p:spPr>
          <a:xfrm>
            <a:off x="0" y="6025895"/>
            <a:ext cx="7501128" cy="832105"/>
          </a:xfrm>
          <a:prstGeom prst="rect">
            <a:avLst/>
          </a:prstGeom>
        </p:spPr>
      </p:pic>
      <p:pic>
        <p:nvPicPr>
          <p:cNvPr id="6" name="Picture 5"/>
          <p:cNvPicPr>
            <a:picLocks noChangeAspect="1"/>
          </p:cNvPicPr>
          <p:nvPr/>
        </p:nvPicPr>
        <p:blipFill rotWithShape="1">
          <a:blip r:embed="rId5"/>
          <a:srcRect l="41622" t="55989" r="15531" b="30499"/>
          <a:stretch/>
        </p:blipFill>
        <p:spPr>
          <a:xfrm>
            <a:off x="7501128" y="6028041"/>
            <a:ext cx="4690872" cy="832105"/>
          </a:xfrm>
          <a:prstGeom prst="rect">
            <a:avLst/>
          </a:prstGeom>
        </p:spPr>
      </p:pic>
      <p:sp>
        <p:nvSpPr>
          <p:cNvPr id="14" name="TextBox 13"/>
          <p:cNvSpPr txBox="1"/>
          <p:nvPr/>
        </p:nvSpPr>
        <p:spPr>
          <a:xfrm>
            <a:off x="5981700" y="1883252"/>
            <a:ext cx="4905756" cy="954107"/>
          </a:xfrm>
          <a:prstGeom prst="rect">
            <a:avLst/>
          </a:prstGeom>
          <a:noFill/>
        </p:spPr>
        <p:txBody>
          <a:bodyPr wrap="square" rtlCol="0">
            <a:spAutoFit/>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1F497D"/>
                </a:solidFill>
                <a:effectLst/>
                <a:uLnTx/>
                <a:uFillTx/>
                <a:latin typeface="Helvetica 65 Medium" panose="020B0500000000000000"/>
                <a:ea typeface="+mn-ea"/>
                <a:cs typeface="Times New Roman" panose="02020603050405020304" pitchFamily="18" charset="0"/>
              </a:rPr>
              <a:t>Fire Safety Course: K4-Gr3 Practice Makes Perfect!</a:t>
            </a:r>
          </a:p>
        </p:txBody>
      </p:sp>
      <p:sp>
        <p:nvSpPr>
          <p:cNvPr id="9" name="TextBox 8">
            <a:extLst>
              <a:ext uri="{FF2B5EF4-FFF2-40B4-BE49-F238E27FC236}">
                <a16:creationId xmlns:a16="http://schemas.microsoft.com/office/drawing/2014/main" id="{A0304797-4CBD-455C-99CA-3FC43DEA8A87}"/>
              </a:ext>
            </a:extLst>
          </p:cNvPr>
          <p:cNvSpPr txBox="1"/>
          <p:nvPr/>
        </p:nvSpPr>
        <p:spPr>
          <a:xfrm>
            <a:off x="6212648" y="3349387"/>
            <a:ext cx="3539492"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000" b="0" i="0" u="none" strike="noStrike" kern="1200" cap="none" spc="0" normalizeH="0" baseline="0" noProof="0" dirty="0">
                <a:ln>
                  <a:noFill/>
                </a:ln>
                <a:solidFill>
                  <a:srgbClr val="044E77"/>
                </a:solidFill>
                <a:effectLst/>
                <a:uLnTx/>
                <a:uFillTx/>
                <a:latin typeface="Helvetica 65 Medium" panose="020B0500000000000000" pitchFamily="34" charset="0"/>
                <a:ea typeface="+mn-ea"/>
                <a:cs typeface="+mn-cs"/>
              </a:rPr>
              <a:t>First Nations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000" b="0" i="0" u="none" strike="noStrike" kern="1200" cap="none" spc="0" normalizeH="0" baseline="0" noProof="0" dirty="0">
                <a:ln>
                  <a:noFill/>
                </a:ln>
                <a:solidFill>
                  <a:srgbClr val="044E77"/>
                </a:solidFill>
                <a:effectLst/>
                <a:uLnTx/>
                <a:uFillTx/>
                <a:latin typeface="Helvetica 65 Medium" panose="020B0500000000000000" pitchFamily="34" charset="0"/>
                <a:ea typeface="+mn-ea"/>
                <a:cs typeface="+mn-cs"/>
              </a:rPr>
              <a:t>Technical Services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000" b="0" i="0" u="none" strike="noStrike" kern="1200" cap="none" spc="0" normalizeH="0" baseline="0" noProof="0" dirty="0">
                <a:ln>
                  <a:noFill/>
                </a:ln>
                <a:solidFill>
                  <a:srgbClr val="044E77"/>
                </a:solidFill>
                <a:effectLst/>
                <a:uLnTx/>
                <a:uFillTx/>
                <a:latin typeface="Helvetica 65 Medium" panose="020B0500000000000000" pitchFamily="34" charset="0"/>
                <a:ea typeface="+mn-ea"/>
                <a:cs typeface="+mn-cs"/>
              </a:rPr>
              <a:t>Advisory Group Inc.</a:t>
            </a:r>
          </a:p>
        </p:txBody>
      </p:sp>
      <p:graphicFrame>
        <p:nvGraphicFramePr>
          <p:cNvPr id="11" name="Object 10">
            <a:extLst>
              <a:ext uri="{FF2B5EF4-FFF2-40B4-BE49-F238E27FC236}">
                <a16:creationId xmlns:a16="http://schemas.microsoft.com/office/drawing/2014/main" id="{5517C159-77FD-490A-AC8A-5A7067755C33}"/>
              </a:ext>
            </a:extLst>
          </p:cNvPr>
          <p:cNvGraphicFramePr>
            <a:graphicFrameLocks noChangeAspect="1"/>
          </p:cNvGraphicFramePr>
          <p:nvPr>
            <p:extLst>
              <p:ext uri="{D42A27DB-BD31-4B8C-83A1-F6EECF244321}">
                <p14:modId xmlns:p14="http://schemas.microsoft.com/office/powerpoint/2010/main" val="3918428602"/>
              </p:ext>
            </p:extLst>
          </p:nvPr>
        </p:nvGraphicFramePr>
        <p:xfrm>
          <a:off x="2539208" y="1847512"/>
          <a:ext cx="3239021" cy="3410288"/>
        </p:xfrm>
        <a:graphic>
          <a:graphicData uri="http://schemas.openxmlformats.org/presentationml/2006/ole">
            <mc:AlternateContent xmlns:mc="http://schemas.openxmlformats.org/markup-compatibility/2006">
              <mc:Choice xmlns:v="urn:schemas-microsoft-com:vml" Requires="v">
                <p:oleObj spid="_x0000_s1040" r:id="rId6" imgW="10983960" imgH="11669760" progId="">
                  <p:embed/>
                </p:oleObj>
              </mc:Choice>
              <mc:Fallback>
                <p:oleObj r:id="rId6" imgW="10983960" imgH="11669760" progId="">
                  <p:embed/>
                  <p:pic>
                    <p:nvPicPr>
                      <p:cNvPr id="11" name="Object 10">
                        <a:extLst>
                          <a:ext uri="{FF2B5EF4-FFF2-40B4-BE49-F238E27FC236}">
                            <a16:creationId xmlns:a16="http://schemas.microsoft.com/office/drawing/2014/main" id="{5517C159-77FD-490A-AC8A-5A7067755C33}"/>
                          </a:ext>
                        </a:extLst>
                      </p:cNvPr>
                      <p:cNvPicPr/>
                      <p:nvPr/>
                    </p:nvPicPr>
                    <p:blipFill>
                      <a:blip r:embed="rId7"/>
                      <a:stretch>
                        <a:fillRect/>
                      </a:stretch>
                    </p:blipFill>
                    <p:spPr>
                      <a:xfrm>
                        <a:off x="2539208" y="1847512"/>
                        <a:ext cx="3239021" cy="3410288"/>
                      </a:xfrm>
                      <a:prstGeom prst="rect">
                        <a:avLst/>
                      </a:prstGeom>
                    </p:spPr>
                  </p:pic>
                </p:oleObj>
              </mc:Fallback>
            </mc:AlternateContent>
          </a:graphicData>
        </a:graphic>
      </p:graphicFrame>
      <p:pic>
        <p:nvPicPr>
          <p:cNvPr id="13" name="Picture 12">
            <a:extLst>
              <a:ext uri="{FF2B5EF4-FFF2-40B4-BE49-F238E27FC236}">
                <a16:creationId xmlns:a16="http://schemas.microsoft.com/office/drawing/2014/main" id="{4AC7A3B0-5E84-53F1-38AB-42E4815C15C3}"/>
              </a:ext>
            </a:extLst>
          </p:cNvPr>
          <p:cNvPicPr>
            <a:picLocks noChangeAspect="1"/>
          </p:cNvPicPr>
          <p:nvPr/>
        </p:nvPicPr>
        <p:blipFill>
          <a:blip r:embed="rId8"/>
          <a:stretch>
            <a:fillRect/>
          </a:stretch>
        </p:blipFill>
        <p:spPr>
          <a:xfrm>
            <a:off x="265987" y="4981193"/>
            <a:ext cx="992987" cy="934917"/>
          </a:xfrm>
          <a:prstGeom prst="rect">
            <a:avLst/>
          </a:prstGeom>
        </p:spPr>
      </p:pic>
    </p:spTree>
    <p:extLst>
      <p:ext uri="{BB962C8B-B14F-4D97-AF65-F5344CB8AC3E}">
        <p14:creationId xmlns:p14="http://schemas.microsoft.com/office/powerpoint/2010/main" val="8229260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bject 10">
            <a:extLst>
              <a:ext uri="{FF2B5EF4-FFF2-40B4-BE49-F238E27FC236}">
                <a16:creationId xmlns:a16="http://schemas.microsoft.com/office/drawing/2014/main" id="{1385FF65-1D0E-4310-8C6A-26A49312E90A}"/>
              </a:ext>
            </a:extLst>
          </p:cNvPr>
          <p:cNvGraphicFramePr>
            <a:graphicFrameLocks noChangeAspect="1"/>
          </p:cNvGraphicFramePr>
          <p:nvPr/>
        </p:nvGraphicFramePr>
        <p:xfrm>
          <a:off x="-1" y="5379285"/>
          <a:ext cx="12192001" cy="1557147"/>
        </p:xfrm>
        <a:graphic>
          <a:graphicData uri="http://schemas.openxmlformats.org/presentationml/2006/ole">
            <mc:AlternateContent xmlns:mc="http://schemas.openxmlformats.org/markup-compatibility/2006">
              <mc:Choice xmlns:v="urn:schemas-microsoft-com:vml" Requires="v">
                <p:oleObj spid="_x0000_s2064" r:id="rId4" imgW="12698280" imgH="1638000" progId="">
                  <p:embed/>
                </p:oleObj>
              </mc:Choice>
              <mc:Fallback>
                <p:oleObj r:id="rId4" imgW="12698280" imgH="1638000" progId="">
                  <p:embed/>
                  <p:pic>
                    <p:nvPicPr>
                      <p:cNvPr id="11" name="Object 10">
                        <a:extLst>
                          <a:ext uri="{FF2B5EF4-FFF2-40B4-BE49-F238E27FC236}">
                            <a16:creationId xmlns:a16="http://schemas.microsoft.com/office/drawing/2014/main" id="{1385FF65-1D0E-4310-8C6A-26A49312E90A}"/>
                          </a:ext>
                        </a:extLst>
                      </p:cNvPr>
                      <p:cNvPicPr/>
                      <p:nvPr/>
                    </p:nvPicPr>
                    <p:blipFill>
                      <a:blip r:embed="rId5"/>
                      <a:stretch>
                        <a:fillRect/>
                      </a:stretch>
                    </p:blipFill>
                    <p:spPr>
                      <a:xfrm>
                        <a:off x="-1" y="5379285"/>
                        <a:ext cx="12192001" cy="1557147"/>
                      </a:xfrm>
                      <a:prstGeom prst="rect">
                        <a:avLst/>
                      </a:prstGeom>
                    </p:spPr>
                  </p:pic>
                </p:oleObj>
              </mc:Fallback>
            </mc:AlternateContent>
          </a:graphicData>
        </a:graphic>
      </p:graphicFrame>
      <p:pic>
        <p:nvPicPr>
          <p:cNvPr id="5" name="Picture 4"/>
          <p:cNvPicPr>
            <a:picLocks noChangeAspect="1"/>
          </p:cNvPicPr>
          <p:nvPr/>
        </p:nvPicPr>
        <p:blipFill rotWithShape="1">
          <a:blip r:embed="rId6"/>
          <a:srcRect l="53815" t="83879" r="39760"/>
          <a:stretch/>
        </p:blipFill>
        <p:spPr>
          <a:xfrm>
            <a:off x="0" y="5908830"/>
            <a:ext cx="12192000" cy="1122864"/>
          </a:xfrm>
          <a:prstGeom prst="rect">
            <a:avLst/>
          </a:prstGeom>
        </p:spPr>
      </p:pic>
      <p:sp>
        <p:nvSpPr>
          <p:cNvPr id="12" name="TextBox 11">
            <a:extLst>
              <a:ext uri="{FF2B5EF4-FFF2-40B4-BE49-F238E27FC236}">
                <a16:creationId xmlns:a16="http://schemas.microsoft.com/office/drawing/2014/main" id="{608546B3-8A3D-41FC-9099-4CDBBE7A6337}"/>
              </a:ext>
            </a:extLst>
          </p:cNvPr>
          <p:cNvSpPr txBox="1"/>
          <p:nvPr/>
        </p:nvSpPr>
        <p:spPr>
          <a:xfrm>
            <a:off x="9884426" y="6120910"/>
            <a:ext cx="181778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400" b="0" i="0" u="none" strike="noStrike" kern="1200" cap="none" spc="0" normalizeH="0" baseline="0" noProof="0" dirty="0">
                <a:ln>
                  <a:noFill/>
                </a:ln>
                <a:solidFill>
                  <a:prstClr val="white"/>
                </a:solidFill>
                <a:effectLst/>
                <a:uLnTx/>
                <a:uFillTx/>
                <a:latin typeface="Helvetica 65 Medium" panose="020B0500000000000000"/>
                <a:ea typeface="+mn-ea"/>
                <a:cs typeface="+mn-cs"/>
              </a:rPr>
              <a:t>tsag.net</a:t>
            </a:r>
          </a:p>
        </p:txBody>
      </p:sp>
      <p:sp>
        <p:nvSpPr>
          <p:cNvPr id="4" name="TextBox 3"/>
          <p:cNvSpPr txBox="1"/>
          <p:nvPr/>
        </p:nvSpPr>
        <p:spPr>
          <a:xfrm>
            <a:off x="1430829" y="383991"/>
            <a:ext cx="8511334"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044E77"/>
                </a:solidFill>
                <a:effectLst/>
                <a:uLnTx/>
                <a:uFillTx/>
                <a:latin typeface="Comic Sans MS" panose="030F0702030302020204" pitchFamily="66" charset="0"/>
                <a:ea typeface="+mn-ea"/>
                <a:cs typeface="+mn-cs"/>
              </a:rPr>
              <a:t>S</a:t>
            </a:r>
            <a:r>
              <a:rPr kumimoji="0" lang="en-CA" sz="4000" b="1" i="0" u="none" strike="noStrike" kern="1200" cap="none" spc="0" normalizeH="0" baseline="0" noProof="0" dirty="0" err="1">
                <a:ln>
                  <a:noFill/>
                </a:ln>
                <a:solidFill>
                  <a:srgbClr val="044E77"/>
                </a:solidFill>
                <a:effectLst/>
                <a:uLnTx/>
                <a:uFillTx/>
                <a:latin typeface="Comic Sans MS" panose="030F0702030302020204" pitchFamily="66" charset="0"/>
                <a:ea typeface="+mn-ea"/>
                <a:cs typeface="+mn-cs"/>
              </a:rPr>
              <a:t>moke</a:t>
            </a:r>
            <a:r>
              <a:rPr kumimoji="0" lang="en-CA" sz="4000" b="1" i="0" u="none" strike="noStrike" kern="1200" cap="none" spc="0" normalizeH="0" baseline="0" noProof="0" dirty="0">
                <a:ln>
                  <a:noFill/>
                </a:ln>
                <a:solidFill>
                  <a:srgbClr val="044E77"/>
                </a:solidFill>
                <a:effectLst/>
                <a:uLnTx/>
                <a:uFillTx/>
                <a:latin typeface="Comic Sans MS" panose="030F0702030302020204" pitchFamily="66" charset="0"/>
                <a:ea typeface="+mn-ea"/>
                <a:cs typeface="+mn-cs"/>
              </a:rPr>
              <a:t> Alarms Save Lives!</a:t>
            </a:r>
            <a:endParaRPr kumimoji="0" lang="en-US" sz="4000" b="0" i="0" u="none" strike="noStrike" kern="1200" cap="none" spc="0" normalizeH="0" baseline="0" noProof="0" dirty="0">
              <a:ln>
                <a:noFill/>
              </a:ln>
              <a:solidFill>
                <a:srgbClr val="044E77"/>
              </a:solidFill>
              <a:effectLst/>
              <a:uLnTx/>
              <a:uFillTx/>
              <a:latin typeface="Helvetica 65 Medium" panose="020B0500000000000000"/>
              <a:ea typeface="+mn-ea"/>
              <a:cs typeface="+mn-cs"/>
            </a:endParaRPr>
          </a:p>
        </p:txBody>
      </p:sp>
      <p:pic>
        <p:nvPicPr>
          <p:cNvPr id="3" name="Picture 2" descr="Icon&#10;&#10;Description automatically generated">
            <a:extLst>
              <a:ext uri="{FF2B5EF4-FFF2-40B4-BE49-F238E27FC236}">
                <a16:creationId xmlns:a16="http://schemas.microsoft.com/office/drawing/2014/main" id="{44077C48-5B8B-2514-BCEC-12249050864C}"/>
              </a:ext>
            </a:extLst>
          </p:cNvPr>
          <p:cNvPicPr>
            <a:picLocks noChangeAspect="1"/>
          </p:cNvPicPr>
          <p:nvPr/>
        </p:nvPicPr>
        <p:blipFill rotWithShape="1">
          <a:blip r:embed="rId7">
            <a:extLst>
              <a:ext uri="{28A0092B-C50C-407E-A947-70E740481C1C}">
                <a14:useLocalDpi xmlns:a14="http://schemas.microsoft.com/office/drawing/2010/main" val="0"/>
              </a:ext>
            </a:extLst>
          </a:blip>
          <a:srcRect l="16747" t="16769" r="16404" b="16381"/>
          <a:stretch/>
        </p:blipFill>
        <p:spPr>
          <a:xfrm>
            <a:off x="3506662" y="1046423"/>
            <a:ext cx="4443572" cy="4443572"/>
          </a:xfrm>
          <a:prstGeom prst="rect">
            <a:avLst/>
          </a:prstGeom>
        </p:spPr>
      </p:pic>
      <p:sp>
        <p:nvSpPr>
          <p:cNvPr id="7" name="Rectangle 6">
            <a:extLst>
              <a:ext uri="{FF2B5EF4-FFF2-40B4-BE49-F238E27FC236}">
                <a16:creationId xmlns:a16="http://schemas.microsoft.com/office/drawing/2014/main" id="{059B74A4-D863-6C02-5A14-80C2AC349741}"/>
              </a:ext>
            </a:extLst>
          </p:cNvPr>
          <p:cNvSpPr/>
          <p:nvPr/>
        </p:nvSpPr>
        <p:spPr>
          <a:xfrm rot="1295716">
            <a:off x="8018468" y="4635196"/>
            <a:ext cx="1383996" cy="6323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rgbClr val="FF0000"/>
                </a:solidFill>
                <a:latin typeface="Comic Sans MS" panose="030F0702030302020204" pitchFamily="66" charset="0"/>
              </a:rPr>
              <a:t>Beep!</a:t>
            </a:r>
            <a:endParaRPr lang="en-CA" sz="3200" b="1" dirty="0">
              <a:solidFill>
                <a:srgbClr val="FF0000"/>
              </a:solidFill>
              <a:latin typeface="Comic Sans MS" panose="030F0702030302020204" pitchFamily="66" charset="0"/>
            </a:endParaRPr>
          </a:p>
        </p:txBody>
      </p:sp>
      <p:sp>
        <p:nvSpPr>
          <p:cNvPr id="10" name="Rectangle 9">
            <a:extLst>
              <a:ext uri="{FF2B5EF4-FFF2-40B4-BE49-F238E27FC236}">
                <a16:creationId xmlns:a16="http://schemas.microsoft.com/office/drawing/2014/main" id="{FA681D03-CDEF-5598-8588-72538545174D}"/>
              </a:ext>
            </a:extLst>
          </p:cNvPr>
          <p:cNvSpPr/>
          <p:nvPr/>
        </p:nvSpPr>
        <p:spPr>
          <a:xfrm rot="1321713">
            <a:off x="8018470" y="3394637"/>
            <a:ext cx="1383996" cy="6323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rgbClr val="FF0000"/>
                </a:solidFill>
                <a:latin typeface="Comic Sans MS" panose="030F0702030302020204" pitchFamily="66" charset="0"/>
              </a:rPr>
              <a:t>Beep!</a:t>
            </a:r>
            <a:endParaRPr lang="en-CA" sz="3200" b="1" dirty="0">
              <a:solidFill>
                <a:srgbClr val="FF0000"/>
              </a:solidFill>
              <a:latin typeface="Comic Sans MS" panose="030F0702030302020204" pitchFamily="66" charset="0"/>
            </a:endParaRPr>
          </a:p>
        </p:txBody>
      </p:sp>
      <p:sp>
        <p:nvSpPr>
          <p:cNvPr id="13" name="Rectangle 12">
            <a:extLst>
              <a:ext uri="{FF2B5EF4-FFF2-40B4-BE49-F238E27FC236}">
                <a16:creationId xmlns:a16="http://schemas.microsoft.com/office/drawing/2014/main" id="{29199614-5F8C-4233-6194-F5DB0DEB75D1}"/>
              </a:ext>
            </a:extLst>
          </p:cNvPr>
          <p:cNvSpPr/>
          <p:nvPr/>
        </p:nvSpPr>
        <p:spPr>
          <a:xfrm rot="1358485">
            <a:off x="8018468" y="2289626"/>
            <a:ext cx="1383996" cy="6323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rgbClr val="FF0000"/>
                </a:solidFill>
                <a:latin typeface="Comic Sans MS" panose="030F0702030302020204" pitchFamily="66" charset="0"/>
              </a:rPr>
              <a:t>Beep!</a:t>
            </a:r>
            <a:endParaRPr lang="en-CA" sz="3200" b="1" dirty="0">
              <a:solidFill>
                <a:srgbClr val="FF0000"/>
              </a:solidFill>
              <a:latin typeface="Comic Sans MS" panose="030F0702030302020204" pitchFamily="66" charset="0"/>
            </a:endParaRPr>
          </a:p>
        </p:txBody>
      </p:sp>
      <p:pic>
        <p:nvPicPr>
          <p:cNvPr id="8" name="Picture 7">
            <a:extLst>
              <a:ext uri="{FF2B5EF4-FFF2-40B4-BE49-F238E27FC236}">
                <a16:creationId xmlns:a16="http://schemas.microsoft.com/office/drawing/2014/main" id="{4D4F745D-452A-1B3D-6A45-C4D7C0D8EF2F}"/>
              </a:ext>
            </a:extLst>
          </p:cNvPr>
          <p:cNvPicPr>
            <a:picLocks noChangeAspect="1"/>
          </p:cNvPicPr>
          <p:nvPr/>
        </p:nvPicPr>
        <p:blipFill>
          <a:blip r:embed="rId8"/>
          <a:stretch>
            <a:fillRect/>
          </a:stretch>
        </p:blipFill>
        <p:spPr>
          <a:xfrm>
            <a:off x="242140" y="4927257"/>
            <a:ext cx="797632" cy="750986"/>
          </a:xfrm>
          <a:prstGeom prst="rect">
            <a:avLst/>
          </a:prstGeom>
        </p:spPr>
      </p:pic>
    </p:spTree>
    <p:extLst>
      <p:ext uri="{BB962C8B-B14F-4D97-AF65-F5344CB8AC3E}">
        <p14:creationId xmlns:p14="http://schemas.microsoft.com/office/powerpoint/2010/main" val="41672561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bject 10">
            <a:extLst>
              <a:ext uri="{FF2B5EF4-FFF2-40B4-BE49-F238E27FC236}">
                <a16:creationId xmlns:a16="http://schemas.microsoft.com/office/drawing/2014/main" id="{1385FF65-1D0E-4310-8C6A-26A49312E90A}"/>
              </a:ext>
            </a:extLst>
          </p:cNvPr>
          <p:cNvGraphicFramePr>
            <a:graphicFrameLocks noChangeAspect="1"/>
          </p:cNvGraphicFramePr>
          <p:nvPr/>
        </p:nvGraphicFramePr>
        <p:xfrm>
          <a:off x="-1" y="5379285"/>
          <a:ext cx="12192001" cy="1557147"/>
        </p:xfrm>
        <a:graphic>
          <a:graphicData uri="http://schemas.openxmlformats.org/presentationml/2006/ole">
            <mc:AlternateContent xmlns:mc="http://schemas.openxmlformats.org/markup-compatibility/2006">
              <mc:Choice xmlns:v="urn:schemas-microsoft-com:vml" Requires="v">
                <p:oleObj spid="_x0000_s12292" r:id="rId5" imgW="12698280" imgH="1638000" progId="">
                  <p:embed/>
                </p:oleObj>
              </mc:Choice>
              <mc:Fallback>
                <p:oleObj r:id="rId5" imgW="12698280" imgH="1638000" progId="">
                  <p:embed/>
                  <p:pic>
                    <p:nvPicPr>
                      <p:cNvPr id="11" name="Object 10">
                        <a:extLst>
                          <a:ext uri="{FF2B5EF4-FFF2-40B4-BE49-F238E27FC236}">
                            <a16:creationId xmlns:a16="http://schemas.microsoft.com/office/drawing/2014/main" id="{1385FF65-1D0E-4310-8C6A-26A49312E90A}"/>
                          </a:ext>
                        </a:extLst>
                      </p:cNvPr>
                      <p:cNvPicPr/>
                      <p:nvPr/>
                    </p:nvPicPr>
                    <p:blipFill>
                      <a:blip r:embed="rId6"/>
                      <a:stretch>
                        <a:fillRect/>
                      </a:stretch>
                    </p:blipFill>
                    <p:spPr>
                      <a:xfrm>
                        <a:off x="-1" y="5379285"/>
                        <a:ext cx="12192001" cy="1557147"/>
                      </a:xfrm>
                      <a:prstGeom prst="rect">
                        <a:avLst/>
                      </a:prstGeom>
                    </p:spPr>
                  </p:pic>
                </p:oleObj>
              </mc:Fallback>
            </mc:AlternateContent>
          </a:graphicData>
        </a:graphic>
      </p:graphicFrame>
      <p:pic>
        <p:nvPicPr>
          <p:cNvPr id="5" name="Picture 4"/>
          <p:cNvPicPr>
            <a:picLocks noChangeAspect="1"/>
          </p:cNvPicPr>
          <p:nvPr/>
        </p:nvPicPr>
        <p:blipFill rotWithShape="1">
          <a:blip r:embed="rId7"/>
          <a:srcRect l="53815" t="83879" r="39760"/>
          <a:stretch/>
        </p:blipFill>
        <p:spPr>
          <a:xfrm>
            <a:off x="0" y="5908830"/>
            <a:ext cx="12192000" cy="1122864"/>
          </a:xfrm>
          <a:prstGeom prst="rect">
            <a:avLst/>
          </a:prstGeom>
        </p:spPr>
      </p:pic>
      <p:sp>
        <p:nvSpPr>
          <p:cNvPr id="12" name="TextBox 11">
            <a:extLst>
              <a:ext uri="{FF2B5EF4-FFF2-40B4-BE49-F238E27FC236}">
                <a16:creationId xmlns:a16="http://schemas.microsoft.com/office/drawing/2014/main" id="{608546B3-8A3D-41FC-9099-4CDBBE7A6337}"/>
              </a:ext>
            </a:extLst>
          </p:cNvPr>
          <p:cNvSpPr txBox="1"/>
          <p:nvPr/>
        </p:nvSpPr>
        <p:spPr>
          <a:xfrm>
            <a:off x="9884426" y="6120910"/>
            <a:ext cx="181778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400" b="0" i="0" u="none" strike="noStrike" kern="1200" cap="none" spc="0" normalizeH="0" baseline="0" noProof="0" dirty="0">
                <a:ln>
                  <a:noFill/>
                </a:ln>
                <a:solidFill>
                  <a:prstClr val="white"/>
                </a:solidFill>
                <a:effectLst/>
                <a:uLnTx/>
                <a:uFillTx/>
                <a:latin typeface="Helvetica 65 Medium" panose="020B0500000000000000"/>
                <a:ea typeface="+mn-ea"/>
                <a:cs typeface="+mn-cs"/>
              </a:rPr>
              <a:t>tsag.net</a:t>
            </a:r>
          </a:p>
        </p:txBody>
      </p:sp>
      <p:sp>
        <p:nvSpPr>
          <p:cNvPr id="4" name="TextBox 3"/>
          <p:cNvSpPr txBox="1"/>
          <p:nvPr/>
        </p:nvSpPr>
        <p:spPr>
          <a:xfrm>
            <a:off x="1430829" y="383991"/>
            <a:ext cx="8511334"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44E77"/>
                </a:solidFill>
                <a:effectLst/>
                <a:uLnTx/>
                <a:uFillTx/>
                <a:latin typeface="Comic Sans MS" panose="030F0702030302020204" pitchFamily="66" charset="0"/>
                <a:ea typeface="+mn-ea"/>
                <a:cs typeface="+mn-cs"/>
              </a:rPr>
              <a:t>Make a Plan!</a:t>
            </a:r>
            <a:endParaRPr kumimoji="0" lang="en-US" sz="2800" b="0" i="0" u="none" strike="noStrike" kern="1200" cap="none" spc="0" normalizeH="0" baseline="0" noProof="0" dirty="0">
              <a:ln>
                <a:noFill/>
              </a:ln>
              <a:solidFill>
                <a:srgbClr val="044E77"/>
              </a:solidFill>
              <a:effectLst/>
              <a:uLnTx/>
              <a:uFillTx/>
              <a:latin typeface="Helvetica 65 Medium" panose="020B0500000000000000"/>
              <a:ea typeface="+mn-ea"/>
              <a:cs typeface="+mn-cs"/>
            </a:endParaRPr>
          </a:p>
        </p:txBody>
      </p:sp>
      <p:pic>
        <p:nvPicPr>
          <p:cNvPr id="8" name="Picture 7">
            <a:extLst>
              <a:ext uri="{FF2B5EF4-FFF2-40B4-BE49-F238E27FC236}">
                <a16:creationId xmlns:a16="http://schemas.microsoft.com/office/drawing/2014/main" id="{4D4F745D-452A-1B3D-6A45-C4D7C0D8EF2F}"/>
              </a:ext>
            </a:extLst>
          </p:cNvPr>
          <p:cNvPicPr>
            <a:picLocks noChangeAspect="1"/>
          </p:cNvPicPr>
          <p:nvPr/>
        </p:nvPicPr>
        <p:blipFill>
          <a:blip r:embed="rId8"/>
          <a:stretch>
            <a:fillRect/>
          </a:stretch>
        </p:blipFill>
        <p:spPr>
          <a:xfrm>
            <a:off x="242140" y="4927257"/>
            <a:ext cx="797632" cy="750986"/>
          </a:xfrm>
          <a:prstGeom prst="rect">
            <a:avLst/>
          </a:prstGeom>
        </p:spPr>
      </p:pic>
      <p:sp>
        <p:nvSpPr>
          <p:cNvPr id="2" name="Rectangle 1">
            <a:extLst>
              <a:ext uri="{FF2B5EF4-FFF2-40B4-BE49-F238E27FC236}">
                <a16:creationId xmlns:a16="http://schemas.microsoft.com/office/drawing/2014/main" id="{9CEFD4B3-871B-4A26-9338-980087CDD14A}"/>
              </a:ext>
            </a:extLst>
          </p:cNvPr>
          <p:cNvSpPr/>
          <p:nvPr/>
        </p:nvSpPr>
        <p:spPr>
          <a:xfrm>
            <a:off x="1840332" y="5333130"/>
            <a:ext cx="9861877" cy="400110"/>
          </a:xfrm>
          <a:prstGeom prst="rect">
            <a:avLst/>
          </a:prstGeom>
        </p:spPr>
        <p:txBody>
          <a:bodyPr wrap="square">
            <a:spAutoFit/>
          </a:bodyPr>
          <a:lstStyle/>
          <a:p>
            <a:r>
              <a:rPr lang="en-CA" sz="1000" dirty="0"/>
              <a:t>&lt;iframe width="1128" height="635" </a:t>
            </a:r>
            <a:r>
              <a:rPr lang="en-CA" sz="1000" dirty="0" err="1"/>
              <a:t>src</a:t>
            </a:r>
            <a:r>
              <a:rPr lang="en-CA" sz="1000" dirty="0"/>
              <a:t>="https://www.youtube.com/embed/Vc-AkbpdSYk" title="Every Second Counts in a Home Fire—Practice Your Escape Plan" frameborder="0" allow="accelerometer; </a:t>
            </a:r>
            <a:r>
              <a:rPr lang="en-CA" sz="1000" dirty="0" err="1"/>
              <a:t>autoplay</a:t>
            </a:r>
            <a:r>
              <a:rPr lang="en-CA" sz="1000" dirty="0"/>
              <a:t>; clipboard-write; encrypted-media; gyroscope; picture-in-picture; web-share" </a:t>
            </a:r>
            <a:r>
              <a:rPr lang="en-CA" sz="1000" dirty="0" err="1"/>
              <a:t>referrerpolicy</a:t>
            </a:r>
            <a:r>
              <a:rPr lang="en-CA" sz="1000" dirty="0"/>
              <a:t>="strict-origin-when-cross-origin" </a:t>
            </a:r>
            <a:r>
              <a:rPr lang="en-CA" sz="1000" dirty="0" err="1"/>
              <a:t>allowfullscreen</a:t>
            </a:r>
            <a:r>
              <a:rPr lang="en-CA" sz="1000" dirty="0"/>
              <a:t>&gt;&lt;/iframe&gt;</a:t>
            </a:r>
          </a:p>
        </p:txBody>
      </p:sp>
      <p:pic>
        <p:nvPicPr>
          <p:cNvPr id="6" name="Online Media 5">
            <a:hlinkClick r:id="" action="ppaction://media"/>
            <a:extLst>
              <a:ext uri="{FF2B5EF4-FFF2-40B4-BE49-F238E27FC236}">
                <a16:creationId xmlns:a16="http://schemas.microsoft.com/office/drawing/2014/main" id="{6A5125CC-12F7-456A-8CFF-BD29BD41D833}"/>
              </a:ext>
            </a:extLst>
          </p:cNvPr>
          <p:cNvPicPr>
            <a:picLocks noRot="1" noChangeAspect="1"/>
          </p:cNvPicPr>
          <p:nvPr>
            <a:videoFile r:link="rId2"/>
          </p:nvPr>
        </p:nvPicPr>
        <p:blipFill>
          <a:blip r:embed="rId9"/>
          <a:stretch>
            <a:fillRect/>
          </a:stretch>
        </p:blipFill>
        <p:spPr>
          <a:xfrm>
            <a:off x="2013406" y="953366"/>
            <a:ext cx="7474087" cy="4204174"/>
          </a:xfrm>
          <a:prstGeom prst="rect">
            <a:avLst/>
          </a:prstGeom>
        </p:spPr>
      </p:pic>
    </p:spTree>
    <p:extLst>
      <p:ext uri="{BB962C8B-B14F-4D97-AF65-F5344CB8AC3E}">
        <p14:creationId xmlns:p14="http://schemas.microsoft.com/office/powerpoint/2010/main" val="5426142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bject 10">
            <a:extLst>
              <a:ext uri="{FF2B5EF4-FFF2-40B4-BE49-F238E27FC236}">
                <a16:creationId xmlns:a16="http://schemas.microsoft.com/office/drawing/2014/main" id="{1385FF65-1D0E-4310-8C6A-26A49312E90A}"/>
              </a:ext>
            </a:extLst>
          </p:cNvPr>
          <p:cNvGraphicFramePr>
            <a:graphicFrameLocks noChangeAspect="1"/>
          </p:cNvGraphicFramePr>
          <p:nvPr/>
        </p:nvGraphicFramePr>
        <p:xfrm>
          <a:off x="-1" y="5342336"/>
          <a:ext cx="12192001" cy="1557147"/>
        </p:xfrm>
        <a:graphic>
          <a:graphicData uri="http://schemas.openxmlformats.org/presentationml/2006/ole">
            <mc:AlternateContent xmlns:mc="http://schemas.openxmlformats.org/markup-compatibility/2006">
              <mc:Choice xmlns:v="urn:schemas-microsoft-com:vml" Requires="v">
                <p:oleObj spid="_x0000_s10256" r:id="rId4" imgW="12698280" imgH="1638000" progId="">
                  <p:embed/>
                </p:oleObj>
              </mc:Choice>
              <mc:Fallback>
                <p:oleObj r:id="rId4" imgW="12698280" imgH="1638000" progId="">
                  <p:embed/>
                  <p:pic>
                    <p:nvPicPr>
                      <p:cNvPr id="11" name="Object 10">
                        <a:extLst>
                          <a:ext uri="{FF2B5EF4-FFF2-40B4-BE49-F238E27FC236}">
                            <a16:creationId xmlns:a16="http://schemas.microsoft.com/office/drawing/2014/main" id="{1385FF65-1D0E-4310-8C6A-26A49312E90A}"/>
                          </a:ext>
                        </a:extLst>
                      </p:cNvPr>
                      <p:cNvPicPr/>
                      <p:nvPr/>
                    </p:nvPicPr>
                    <p:blipFill>
                      <a:blip r:embed="rId5"/>
                      <a:stretch>
                        <a:fillRect/>
                      </a:stretch>
                    </p:blipFill>
                    <p:spPr>
                      <a:xfrm>
                        <a:off x="-1" y="5342336"/>
                        <a:ext cx="12192001" cy="1557147"/>
                      </a:xfrm>
                      <a:prstGeom prst="rect">
                        <a:avLst/>
                      </a:prstGeom>
                    </p:spPr>
                  </p:pic>
                </p:oleObj>
              </mc:Fallback>
            </mc:AlternateContent>
          </a:graphicData>
        </a:graphic>
      </p:graphicFrame>
      <p:pic>
        <p:nvPicPr>
          <p:cNvPr id="5" name="Picture 4"/>
          <p:cNvPicPr>
            <a:picLocks noChangeAspect="1"/>
          </p:cNvPicPr>
          <p:nvPr/>
        </p:nvPicPr>
        <p:blipFill rotWithShape="1">
          <a:blip r:embed="rId6"/>
          <a:srcRect l="53815" t="83879" r="39760"/>
          <a:stretch/>
        </p:blipFill>
        <p:spPr>
          <a:xfrm>
            <a:off x="-8875" y="5883412"/>
            <a:ext cx="12192000" cy="1122864"/>
          </a:xfrm>
          <a:prstGeom prst="rect">
            <a:avLst/>
          </a:prstGeom>
        </p:spPr>
      </p:pic>
      <p:sp>
        <p:nvSpPr>
          <p:cNvPr id="12" name="TextBox 11">
            <a:extLst>
              <a:ext uri="{FF2B5EF4-FFF2-40B4-BE49-F238E27FC236}">
                <a16:creationId xmlns:a16="http://schemas.microsoft.com/office/drawing/2014/main" id="{608546B3-8A3D-41FC-9099-4CDBBE7A6337}"/>
              </a:ext>
            </a:extLst>
          </p:cNvPr>
          <p:cNvSpPr txBox="1"/>
          <p:nvPr/>
        </p:nvSpPr>
        <p:spPr>
          <a:xfrm>
            <a:off x="9884426" y="6120910"/>
            <a:ext cx="181778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400" b="0" i="0" u="none" strike="noStrike" kern="1200" cap="none" spc="0" normalizeH="0" baseline="0" noProof="0" dirty="0">
                <a:ln>
                  <a:noFill/>
                </a:ln>
                <a:solidFill>
                  <a:prstClr val="white"/>
                </a:solidFill>
                <a:effectLst/>
                <a:uLnTx/>
                <a:uFillTx/>
                <a:latin typeface="Helvetica 65 Medium" panose="020B0500000000000000"/>
                <a:ea typeface="+mn-ea"/>
                <a:cs typeface="+mn-cs"/>
              </a:rPr>
              <a:t>tsag.net</a:t>
            </a:r>
          </a:p>
        </p:txBody>
      </p:sp>
      <p:sp>
        <p:nvSpPr>
          <p:cNvPr id="4" name="TextBox 3"/>
          <p:cNvSpPr txBox="1"/>
          <p:nvPr/>
        </p:nvSpPr>
        <p:spPr>
          <a:xfrm>
            <a:off x="414528" y="275425"/>
            <a:ext cx="11411712"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CA" sz="4000" b="1" dirty="0">
                <a:solidFill>
                  <a:srgbClr val="054E77"/>
                </a:solidFill>
                <a:latin typeface="Comic Sans MS" panose="030F0702030302020204" pitchFamily="66" charset="0"/>
              </a:rPr>
              <a:t>Plan Your Fire Escape</a:t>
            </a:r>
            <a:endParaRPr kumimoji="0" lang="en-US" sz="4000" b="0" i="0" u="none" strike="noStrike" kern="1200" cap="none" spc="0" normalizeH="0" baseline="0" noProof="0" dirty="0">
              <a:ln>
                <a:noFill/>
              </a:ln>
              <a:solidFill>
                <a:srgbClr val="054E77"/>
              </a:solidFill>
              <a:effectLst/>
              <a:uLnTx/>
              <a:uFillTx/>
              <a:latin typeface="Helvetica 65 Medium" panose="020B0500000000000000"/>
            </a:endParaRPr>
          </a:p>
        </p:txBody>
      </p:sp>
      <p:pic>
        <p:nvPicPr>
          <p:cNvPr id="15" name="Picture 14">
            <a:extLst>
              <a:ext uri="{FF2B5EF4-FFF2-40B4-BE49-F238E27FC236}">
                <a16:creationId xmlns:a16="http://schemas.microsoft.com/office/drawing/2014/main" id="{E46FF686-C13F-425A-92A1-212951D83C33}"/>
              </a:ext>
            </a:extLst>
          </p:cNvPr>
          <p:cNvPicPr>
            <a:picLocks noChangeAspect="1"/>
          </p:cNvPicPr>
          <p:nvPr/>
        </p:nvPicPr>
        <p:blipFill>
          <a:blip r:embed="rId7"/>
          <a:stretch>
            <a:fillRect/>
          </a:stretch>
        </p:blipFill>
        <p:spPr>
          <a:xfrm>
            <a:off x="242140" y="4927257"/>
            <a:ext cx="797632" cy="750986"/>
          </a:xfrm>
          <a:prstGeom prst="rect">
            <a:avLst/>
          </a:prstGeom>
        </p:spPr>
      </p:pic>
      <p:pic>
        <p:nvPicPr>
          <p:cNvPr id="10242" name="Picture 2" descr="How to Create Home Evacuation Maps with Your Kids – EAR TO THE GROUND WITH  DNR &amp; COMMISSIONER FRANZ">
            <a:extLst>
              <a:ext uri="{FF2B5EF4-FFF2-40B4-BE49-F238E27FC236}">
                <a16:creationId xmlns:a16="http://schemas.microsoft.com/office/drawing/2014/main" id="{7C3E8A3C-BB75-4E7B-A8DD-279F398D1616}"/>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668341" y="1638823"/>
            <a:ext cx="5655188" cy="4039420"/>
          </a:xfrm>
          <a:prstGeom prst="rect">
            <a:avLst/>
          </a:prstGeom>
          <a:noFill/>
          <a:extLst>
            <a:ext uri="{909E8E84-426E-40DD-AFC4-6F175D3DCCD1}">
              <a14:hiddenFill xmlns:a14="http://schemas.microsoft.com/office/drawing/2010/main">
                <a:solidFill>
                  <a:srgbClr val="FFFFFF"/>
                </a:solidFill>
              </a14:hiddenFill>
            </a:ext>
          </a:extLst>
        </p:spPr>
      </p:pic>
      <p:pic>
        <p:nvPicPr>
          <p:cNvPr id="10244" name="Picture 4" descr="https://www.tingfire.com/wp-content/uploads/2021/10/05.7500x1800-1024x246.png">
            <a:extLst>
              <a:ext uri="{FF2B5EF4-FFF2-40B4-BE49-F238E27FC236}">
                <a16:creationId xmlns:a16="http://schemas.microsoft.com/office/drawing/2014/main" id="{6BDE47BF-CAFA-4D4D-9C19-48B4862CABBA}"/>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25128" r="50000"/>
          <a:stretch/>
        </p:blipFill>
        <p:spPr bwMode="auto">
          <a:xfrm>
            <a:off x="1447069" y="1248932"/>
            <a:ext cx="4221272" cy="40773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47855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bject 10">
            <a:extLst>
              <a:ext uri="{FF2B5EF4-FFF2-40B4-BE49-F238E27FC236}">
                <a16:creationId xmlns:a16="http://schemas.microsoft.com/office/drawing/2014/main" id="{1385FF65-1D0E-4310-8C6A-26A49312E90A}"/>
              </a:ext>
            </a:extLst>
          </p:cNvPr>
          <p:cNvGraphicFramePr>
            <a:graphicFrameLocks noChangeAspect="1"/>
          </p:cNvGraphicFramePr>
          <p:nvPr>
            <p:extLst/>
          </p:nvPr>
        </p:nvGraphicFramePr>
        <p:xfrm>
          <a:off x="-1" y="5379285"/>
          <a:ext cx="12192001" cy="1557147"/>
        </p:xfrm>
        <a:graphic>
          <a:graphicData uri="http://schemas.openxmlformats.org/presentationml/2006/ole">
            <mc:AlternateContent xmlns:mc="http://schemas.openxmlformats.org/markup-compatibility/2006">
              <mc:Choice xmlns:v="urn:schemas-microsoft-com:vml" Requires="v">
                <p:oleObj spid="_x0000_s13315" r:id="rId5" imgW="12698280" imgH="1638000" progId="">
                  <p:embed/>
                </p:oleObj>
              </mc:Choice>
              <mc:Fallback>
                <p:oleObj r:id="rId5" imgW="12698280" imgH="1638000" progId="">
                  <p:embed/>
                  <p:pic>
                    <p:nvPicPr>
                      <p:cNvPr id="11" name="Object 10">
                        <a:extLst>
                          <a:ext uri="{FF2B5EF4-FFF2-40B4-BE49-F238E27FC236}">
                            <a16:creationId xmlns:a16="http://schemas.microsoft.com/office/drawing/2014/main" id="{1385FF65-1D0E-4310-8C6A-26A49312E90A}"/>
                          </a:ext>
                        </a:extLst>
                      </p:cNvPr>
                      <p:cNvPicPr/>
                      <p:nvPr/>
                    </p:nvPicPr>
                    <p:blipFill>
                      <a:blip r:embed="rId6"/>
                      <a:stretch>
                        <a:fillRect/>
                      </a:stretch>
                    </p:blipFill>
                    <p:spPr>
                      <a:xfrm>
                        <a:off x="-1" y="5379285"/>
                        <a:ext cx="12192001" cy="1557147"/>
                      </a:xfrm>
                      <a:prstGeom prst="rect">
                        <a:avLst/>
                      </a:prstGeom>
                    </p:spPr>
                  </p:pic>
                </p:oleObj>
              </mc:Fallback>
            </mc:AlternateContent>
          </a:graphicData>
        </a:graphic>
      </p:graphicFrame>
      <p:pic>
        <p:nvPicPr>
          <p:cNvPr id="5" name="Picture 4"/>
          <p:cNvPicPr>
            <a:picLocks noChangeAspect="1"/>
          </p:cNvPicPr>
          <p:nvPr/>
        </p:nvPicPr>
        <p:blipFill rotWithShape="1">
          <a:blip r:embed="rId7"/>
          <a:srcRect l="53815" t="83879" r="39760"/>
          <a:stretch/>
        </p:blipFill>
        <p:spPr>
          <a:xfrm>
            <a:off x="-8875" y="5883412"/>
            <a:ext cx="12192000" cy="1122864"/>
          </a:xfrm>
          <a:prstGeom prst="rect">
            <a:avLst/>
          </a:prstGeom>
        </p:spPr>
      </p:pic>
      <p:sp>
        <p:nvSpPr>
          <p:cNvPr id="12" name="TextBox 11">
            <a:extLst>
              <a:ext uri="{FF2B5EF4-FFF2-40B4-BE49-F238E27FC236}">
                <a16:creationId xmlns:a16="http://schemas.microsoft.com/office/drawing/2014/main" id="{608546B3-8A3D-41FC-9099-4CDBBE7A6337}"/>
              </a:ext>
            </a:extLst>
          </p:cNvPr>
          <p:cNvSpPr txBox="1"/>
          <p:nvPr/>
        </p:nvSpPr>
        <p:spPr>
          <a:xfrm>
            <a:off x="9884426" y="6120910"/>
            <a:ext cx="181778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400" b="0" i="0" u="none" strike="noStrike" kern="1200" cap="none" spc="0" normalizeH="0" baseline="0" noProof="0" dirty="0">
                <a:ln>
                  <a:noFill/>
                </a:ln>
                <a:solidFill>
                  <a:prstClr val="white"/>
                </a:solidFill>
                <a:effectLst/>
                <a:uLnTx/>
                <a:uFillTx/>
                <a:latin typeface="Helvetica 65 Medium" panose="020B0500000000000000"/>
                <a:ea typeface="+mn-ea"/>
                <a:cs typeface="+mn-cs"/>
              </a:rPr>
              <a:t>tsag.net</a:t>
            </a:r>
          </a:p>
        </p:txBody>
      </p:sp>
      <p:sp>
        <p:nvSpPr>
          <p:cNvPr id="4" name="TextBox 3"/>
          <p:cNvSpPr txBox="1"/>
          <p:nvPr/>
        </p:nvSpPr>
        <p:spPr>
          <a:xfrm>
            <a:off x="290497" y="275425"/>
            <a:ext cx="11659362"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054E77"/>
                </a:solidFill>
                <a:effectLst/>
                <a:uLnTx/>
                <a:uFillTx/>
                <a:latin typeface="Comic Sans MS" panose="030F0702030302020204" pitchFamily="66" charset="0"/>
              </a:rPr>
              <a:t>D</a:t>
            </a:r>
            <a:r>
              <a:rPr kumimoji="0" lang="en-CA" sz="4000" b="1" i="0" u="none" strike="noStrike" kern="1200" cap="none" spc="0" normalizeH="0" baseline="0" noProof="0" dirty="0">
                <a:ln>
                  <a:noFill/>
                </a:ln>
                <a:solidFill>
                  <a:srgbClr val="054E77"/>
                </a:solidFill>
                <a:effectLst/>
                <a:uLnTx/>
                <a:uFillTx/>
                <a:latin typeface="Comic Sans MS" panose="030F0702030302020204" pitchFamily="66" charset="0"/>
              </a:rPr>
              <a:t>o You </a:t>
            </a:r>
            <a:r>
              <a:rPr lang="en-CA" sz="4000" b="1" dirty="0">
                <a:solidFill>
                  <a:srgbClr val="054E77"/>
                </a:solidFill>
                <a:latin typeface="Comic Sans MS" panose="030F0702030302020204" pitchFamily="66" charset="0"/>
              </a:rPr>
              <a:t>K</a:t>
            </a:r>
            <a:r>
              <a:rPr kumimoji="0" lang="en-CA" sz="4000" b="1" i="0" u="none" strike="noStrike" kern="1200" cap="none" spc="0" normalizeH="0" baseline="0" noProof="0" dirty="0">
                <a:ln>
                  <a:noFill/>
                </a:ln>
                <a:solidFill>
                  <a:srgbClr val="054E77"/>
                </a:solidFill>
                <a:effectLst/>
                <a:uLnTx/>
                <a:uFillTx/>
                <a:latin typeface="Comic Sans MS" panose="030F0702030302020204" pitchFamily="66" charset="0"/>
              </a:rPr>
              <a:t>now </a:t>
            </a:r>
            <a:r>
              <a:rPr lang="en-CA" sz="4000" b="1" dirty="0">
                <a:solidFill>
                  <a:srgbClr val="054E77"/>
                </a:solidFill>
                <a:latin typeface="Comic Sans MS" panose="030F0702030302020204" pitchFamily="66" charset="0"/>
              </a:rPr>
              <a:t>W</a:t>
            </a:r>
            <a:r>
              <a:rPr kumimoji="0" lang="en-CA" sz="4000" b="1" i="0" u="none" strike="noStrike" kern="1200" cap="none" spc="0" normalizeH="0" baseline="0" noProof="0" dirty="0">
                <a:ln>
                  <a:noFill/>
                </a:ln>
                <a:solidFill>
                  <a:srgbClr val="054E77"/>
                </a:solidFill>
                <a:effectLst/>
                <a:uLnTx/>
                <a:uFillTx/>
                <a:latin typeface="Comic Sans MS" panose="030F0702030302020204" pitchFamily="66" charset="0"/>
              </a:rPr>
              <a:t>hat </a:t>
            </a:r>
            <a:r>
              <a:rPr lang="en-CA" sz="4000" b="1" dirty="0">
                <a:solidFill>
                  <a:srgbClr val="054E77"/>
                </a:solidFill>
                <a:latin typeface="Comic Sans MS" panose="030F0702030302020204" pitchFamily="66" charset="0"/>
              </a:rPr>
              <a:t>T</a:t>
            </a:r>
            <a:r>
              <a:rPr kumimoji="0" lang="en-CA" sz="4000" b="1" i="0" u="none" strike="noStrike" kern="1200" cap="none" spc="0" normalizeH="0" baseline="0" noProof="0" dirty="0">
                <a:ln>
                  <a:noFill/>
                </a:ln>
                <a:solidFill>
                  <a:srgbClr val="054E77"/>
                </a:solidFill>
                <a:effectLst/>
                <a:uLnTx/>
                <a:uFillTx/>
                <a:latin typeface="Comic Sans MS" panose="030F0702030302020204" pitchFamily="66" charset="0"/>
              </a:rPr>
              <a:t>o </a:t>
            </a:r>
            <a:r>
              <a:rPr lang="en-CA" sz="4000" b="1" dirty="0">
                <a:solidFill>
                  <a:srgbClr val="054E77"/>
                </a:solidFill>
                <a:latin typeface="Comic Sans MS" panose="030F0702030302020204" pitchFamily="66" charset="0"/>
              </a:rPr>
              <a:t>D</a:t>
            </a:r>
            <a:r>
              <a:rPr kumimoji="0" lang="en-CA" sz="4000" b="1" i="0" u="none" strike="noStrike" kern="1200" cap="none" spc="0" normalizeH="0" baseline="0" noProof="0" dirty="0">
                <a:ln>
                  <a:noFill/>
                </a:ln>
                <a:solidFill>
                  <a:srgbClr val="054E77"/>
                </a:solidFill>
                <a:effectLst/>
                <a:uLnTx/>
                <a:uFillTx/>
                <a:latin typeface="Comic Sans MS" panose="030F0702030302020204" pitchFamily="66" charset="0"/>
              </a:rPr>
              <a:t>o?</a:t>
            </a:r>
            <a:endParaRPr kumimoji="0" lang="en-US" sz="4000" b="0" i="0" u="none" strike="noStrike" kern="1200" cap="none" spc="0" normalizeH="0" baseline="0" noProof="0" dirty="0">
              <a:ln>
                <a:noFill/>
              </a:ln>
              <a:solidFill>
                <a:srgbClr val="054E77"/>
              </a:solidFill>
              <a:effectLst/>
              <a:uLnTx/>
              <a:uFillTx/>
              <a:latin typeface="Helvetica 65 Medium" panose="020B0500000000000000"/>
            </a:endParaRPr>
          </a:p>
        </p:txBody>
      </p:sp>
      <p:pic>
        <p:nvPicPr>
          <p:cNvPr id="15" name="Picture 14">
            <a:extLst>
              <a:ext uri="{FF2B5EF4-FFF2-40B4-BE49-F238E27FC236}">
                <a16:creationId xmlns:a16="http://schemas.microsoft.com/office/drawing/2014/main" id="{E46FF686-C13F-425A-92A1-212951D83C33}"/>
              </a:ext>
            </a:extLst>
          </p:cNvPr>
          <p:cNvPicPr>
            <a:picLocks noChangeAspect="1"/>
          </p:cNvPicPr>
          <p:nvPr/>
        </p:nvPicPr>
        <p:blipFill>
          <a:blip r:embed="rId8"/>
          <a:stretch>
            <a:fillRect/>
          </a:stretch>
        </p:blipFill>
        <p:spPr>
          <a:xfrm>
            <a:off x="242140" y="4927257"/>
            <a:ext cx="797632" cy="750986"/>
          </a:xfrm>
          <a:prstGeom prst="rect">
            <a:avLst/>
          </a:prstGeom>
        </p:spPr>
      </p:pic>
      <p:pic>
        <p:nvPicPr>
          <p:cNvPr id="2" name="Online Media 1">
            <a:hlinkClick r:id="" action="ppaction://media"/>
            <a:extLst>
              <a:ext uri="{FF2B5EF4-FFF2-40B4-BE49-F238E27FC236}">
                <a16:creationId xmlns:a16="http://schemas.microsoft.com/office/drawing/2014/main" id="{F6A6A012-0646-424D-B305-AED7435C64F1}"/>
              </a:ext>
            </a:extLst>
          </p:cNvPr>
          <p:cNvPicPr>
            <a:picLocks noRot="1" noChangeAspect="1"/>
          </p:cNvPicPr>
          <p:nvPr>
            <a:videoFile r:link="rId2"/>
          </p:nvPr>
        </p:nvPicPr>
        <p:blipFill>
          <a:blip r:embed="rId9"/>
          <a:stretch>
            <a:fillRect/>
          </a:stretch>
        </p:blipFill>
        <p:spPr>
          <a:xfrm>
            <a:off x="2503006" y="1034619"/>
            <a:ext cx="7185986" cy="4042117"/>
          </a:xfrm>
          <a:prstGeom prst="rect">
            <a:avLst/>
          </a:prstGeom>
        </p:spPr>
      </p:pic>
      <p:sp>
        <p:nvSpPr>
          <p:cNvPr id="3" name="TextBox 2">
            <a:extLst>
              <a:ext uri="{FF2B5EF4-FFF2-40B4-BE49-F238E27FC236}">
                <a16:creationId xmlns:a16="http://schemas.microsoft.com/office/drawing/2014/main" id="{FDB0720C-B5C9-4EF8-8C1B-77F949543324}"/>
              </a:ext>
            </a:extLst>
          </p:cNvPr>
          <p:cNvSpPr txBox="1"/>
          <p:nvPr/>
        </p:nvSpPr>
        <p:spPr>
          <a:xfrm>
            <a:off x="1377863" y="5302750"/>
            <a:ext cx="9770301" cy="400110"/>
          </a:xfrm>
          <a:prstGeom prst="rect">
            <a:avLst/>
          </a:prstGeom>
          <a:noFill/>
        </p:spPr>
        <p:txBody>
          <a:bodyPr wrap="square" rtlCol="0">
            <a:spAutoFit/>
          </a:bodyPr>
          <a:lstStyle/>
          <a:p>
            <a:r>
              <a:rPr lang="en-CA" sz="1000" dirty="0"/>
              <a:t>&lt;iframe width="1128" height="635" </a:t>
            </a:r>
            <a:r>
              <a:rPr lang="en-CA" sz="1000" dirty="0" err="1"/>
              <a:t>src</a:t>
            </a:r>
            <a:r>
              <a:rPr lang="en-CA" sz="1000" dirty="0"/>
              <a:t>="https://www.youtube.com/embed/wlmGzmmYZfk" title="Fire Escape Plan A" frameborder="0" allow="accelerometer; </a:t>
            </a:r>
            <a:r>
              <a:rPr lang="en-CA" sz="1000" dirty="0" err="1"/>
              <a:t>autoplay</a:t>
            </a:r>
            <a:r>
              <a:rPr lang="en-CA" sz="1000" dirty="0"/>
              <a:t>; clipboard-write; encrypted-media; gyroscope; picture-in-picture; web-share" </a:t>
            </a:r>
            <a:r>
              <a:rPr lang="en-CA" sz="1000" dirty="0" err="1"/>
              <a:t>referrerpolicy</a:t>
            </a:r>
            <a:r>
              <a:rPr lang="en-CA" sz="1000" dirty="0"/>
              <a:t>="strict-origin-when-cross-origin" </a:t>
            </a:r>
            <a:r>
              <a:rPr lang="en-CA" sz="1000" dirty="0" err="1"/>
              <a:t>allowfullscreen</a:t>
            </a:r>
            <a:r>
              <a:rPr lang="en-CA" sz="1000" dirty="0"/>
              <a:t>&gt;&lt;/iframe&gt;</a:t>
            </a:r>
          </a:p>
        </p:txBody>
      </p:sp>
    </p:spTree>
    <p:extLst>
      <p:ext uri="{BB962C8B-B14F-4D97-AF65-F5344CB8AC3E}">
        <p14:creationId xmlns:p14="http://schemas.microsoft.com/office/powerpoint/2010/main" val="36845041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bject 10">
            <a:extLst>
              <a:ext uri="{FF2B5EF4-FFF2-40B4-BE49-F238E27FC236}">
                <a16:creationId xmlns:a16="http://schemas.microsoft.com/office/drawing/2014/main" id="{1385FF65-1D0E-4310-8C6A-26A49312E90A}"/>
              </a:ext>
            </a:extLst>
          </p:cNvPr>
          <p:cNvGraphicFramePr>
            <a:graphicFrameLocks noChangeAspect="1"/>
          </p:cNvGraphicFramePr>
          <p:nvPr>
            <p:extLst>
              <p:ext uri="{D42A27DB-BD31-4B8C-83A1-F6EECF244321}">
                <p14:modId xmlns:p14="http://schemas.microsoft.com/office/powerpoint/2010/main" val="1037613396"/>
              </p:ext>
            </p:extLst>
          </p:nvPr>
        </p:nvGraphicFramePr>
        <p:xfrm>
          <a:off x="-1" y="5342336"/>
          <a:ext cx="12192001" cy="1557147"/>
        </p:xfrm>
        <a:graphic>
          <a:graphicData uri="http://schemas.openxmlformats.org/presentationml/2006/ole">
            <mc:AlternateContent xmlns:mc="http://schemas.openxmlformats.org/markup-compatibility/2006">
              <mc:Choice xmlns:v="urn:schemas-microsoft-com:vml" Requires="v">
                <p:oleObj spid="_x0000_s8227" r:id="rId4" imgW="12698280" imgH="1638000" progId="">
                  <p:embed/>
                </p:oleObj>
              </mc:Choice>
              <mc:Fallback>
                <p:oleObj r:id="rId4" imgW="12698280" imgH="1638000" progId="">
                  <p:embed/>
                  <p:pic>
                    <p:nvPicPr>
                      <p:cNvPr id="11" name="Object 10">
                        <a:extLst>
                          <a:ext uri="{FF2B5EF4-FFF2-40B4-BE49-F238E27FC236}">
                            <a16:creationId xmlns:a16="http://schemas.microsoft.com/office/drawing/2014/main" id="{1385FF65-1D0E-4310-8C6A-26A49312E90A}"/>
                          </a:ext>
                        </a:extLst>
                      </p:cNvPr>
                      <p:cNvPicPr/>
                      <p:nvPr/>
                    </p:nvPicPr>
                    <p:blipFill>
                      <a:blip r:embed="rId5"/>
                      <a:stretch>
                        <a:fillRect/>
                      </a:stretch>
                    </p:blipFill>
                    <p:spPr>
                      <a:xfrm>
                        <a:off x="-1" y="5342336"/>
                        <a:ext cx="12192001" cy="1557147"/>
                      </a:xfrm>
                      <a:prstGeom prst="rect">
                        <a:avLst/>
                      </a:prstGeom>
                    </p:spPr>
                  </p:pic>
                </p:oleObj>
              </mc:Fallback>
            </mc:AlternateContent>
          </a:graphicData>
        </a:graphic>
      </p:graphicFrame>
      <p:pic>
        <p:nvPicPr>
          <p:cNvPr id="5" name="Picture 4"/>
          <p:cNvPicPr>
            <a:picLocks noChangeAspect="1"/>
          </p:cNvPicPr>
          <p:nvPr/>
        </p:nvPicPr>
        <p:blipFill rotWithShape="1">
          <a:blip r:embed="rId6"/>
          <a:srcRect l="53815" t="83879" r="39760"/>
          <a:stretch/>
        </p:blipFill>
        <p:spPr>
          <a:xfrm>
            <a:off x="-8875" y="5883412"/>
            <a:ext cx="12192000" cy="1122864"/>
          </a:xfrm>
          <a:prstGeom prst="rect">
            <a:avLst/>
          </a:prstGeom>
        </p:spPr>
      </p:pic>
      <p:sp>
        <p:nvSpPr>
          <p:cNvPr id="12" name="TextBox 11">
            <a:extLst>
              <a:ext uri="{FF2B5EF4-FFF2-40B4-BE49-F238E27FC236}">
                <a16:creationId xmlns:a16="http://schemas.microsoft.com/office/drawing/2014/main" id="{608546B3-8A3D-41FC-9099-4CDBBE7A6337}"/>
              </a:ext>
            </a:extLst>
          </p:cNvPr>
          <p:cNvSpPr txBox="1"/>
          <p:nvPr/>
        </p:nvSpPr>
        <p:spPr>
          <a:xfrm>
            <a:off x="9884426" y="6120910"/>
            <a:ext cx="181778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400" b="0" i="0" u="none" strike="noStrike" kern="1200" cap="none" spc="0" normalizeH="0" baseline="0" noProof="0" dirty="0">
                <a:ln>
                  <a:noFill/>
                </a:ln>
                <a:solidFill>
                  <a:prstClr val="white"/>
                </a:solidFill>
                <a:effectLst/>
                <a:uLnTx/>
                <a:uFillTx/>
                <a:latin typeface="Helvetica 65 Medium" panose="020B0500000000000000"/>
                <a:ea typeface="+mn-ea"/>
                <a:cs typeface="+mn-cs"/>
              </a:rPr>
              <a:t>tsag.net</a:t>
            </a:r>
          </a:p>
        </p:txBody>
      </p:sp>
      <p:sp>
        <p:nvSpPr>
          <p:cNvPr id="4" name="TextBox 3"/>
          <p:cNvSpPr txBox="1"/>
          <p:nvPr/>
        </p:nvSpPr>
        <p:spPr>
          <a:xfrm>
            <a:off x="414528" y="275425"/>
            <a:ext cx="11411712"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CA" sz="4000" b="1" dirty="0">
                <a:solidFill>
                  <a:srgbClr val="054E77"/>
                </a:solidFill>
                <a:latin typeface="Comic Sans MS" panose="030F0702030302020204" pitchFamily="66" charset="0"/>
              </a:rPr>
              <a:t>Practice Your Fire Escape</a:t>
            </a:r>
            <a:endParaRPr kumimoji="0" lang="en-US" sz="4000" b="0" i="0" u="none" strike="noStrike" kern="1200" cap="none" spc="0" normalizeH="0" baseline="0" noProof="0" dirty="0">
              <a:ln>
                <a:noFill/>
              </a:ln>
              <a:solidFill>
                <a:srgbClr val="054E77"/>
              </a:solidFill>
              <a:effectLst/>
              <a:uLnTx/>
              <a:uFillTx/>
              <a:latin typeface="Helvetica 65 Medium" panose="020B0500000000000000"/>
            </a:endParaRPr>
          </a:p>
        </p:txBody>
      </p:sp>
      <p:pic>
        <p:nvPicPr>
          <p:cNvPr id="15" name="Picture 14">
            <a:extLst>
              <a:ext uri="{FF2B5EF4-FFF2-40B4-BE49-F238E27FC236}">
                <a16:creationId xmlns:a16="http://schemas.microsoft.com/office/drawing/2014/main" id="{E46FF686-C13F-425A-92A1-212951D83C33}"/>
              </a:ext>
            </a:extLst>
          </p:cNvPr>
          <p:cNvPicPr>
            <a:picLocks noChangeAspect="1"/>
          </p:cNvPicPr>
          <p:nvPr/>
        </p:nvPicPr>
        <p:blipFill>
          <a:blip r:embed="rId7"/>
          <a:stretch>
            <a:fillRect/>
          </a:stretch>
        </p:blipFill>
        <p:spPr>
          <a:xfrm>
            <a:off x="242140" y="4927257"/>
            <a:ext cx="797632" cy="750986"/>
          </a:xfrm>
          <a:prstGeom prst="rect">
            <a:avLst/>
          </a:prstGeom>
        </p:spPr>
      </p:pic>
      <p:pic>
        <p:nvPicPr>
          <p:cNvPr id="8196" name="Picture 4" descr="Residential Readiness Guide">
            <a:extLst>
              <a:ext uri="{FF2B5EF4-FFF2-40B4-BE49-F238E27FC236}">
                <a16:creationId xmlns:a16="http://schemas.microsoft.com/office/drawing/2014/main" id="{67A785EF-471C-4766-8C93-1FF87222DE3C}"/>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206240" y="1136860"/>
            <a:ext cx="3652449" cy="3652449"/>
          </a:xfrm>
          <a:prstGeom prst="rect">
            <a:avLst/>
          </a:prstGeom>
          <a:noFill/>
          <a:extLst>
            <a:ext uri="{909E8E84-426E-40DD-AFC4-6F175D3DCCD1}">
              <a14:hiddenFill xmlns:a14="http://schemas.microsoft.com/office/drawing/2010/main">
                <a:solidFill>
                  <a:srgbClr val="FFFFFF"/>
                </a:solidFill>
              </a14:hiddenFill>
            </a:ext>
          </a:extLst>
        </p:spPr>
      </p:pic>
      <p:pic>
        <p:nvPicPr>
          <p:cNvPr id="8204" name="Picture 12" descr="Planning is essential for your family's fire safety – City of College  Station">
            <a:extLst>
              <a:ext uri="{FF2B5EF4-FFF2-40B4-BE49-F238E27FC236}">
                <a16:creationId xmlns:a16="http://schemas.microsoft.com/office/drawing/2014/main" id="{0840EEC7-7175-46A2-A025-D55409C059CE}"/>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r="66880"/>
          <a:stretch/>
        </p:blipFill>
        <p:spPr bwMode="auto">
          <a:xfrm>
            <a:off x="390143" y="1121259"/>
            <a:ext cx="3779521" cy="3668050"/>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descr="Planning is essential for your family's fire safety – City of College  Station">
            <a:extLst>
              <a:ext uri="{FF2B5EF4-FFF2-40B4-BE49-F238E27FC236}">
                <a16:creationId xmlns:a16="http://schemas.microsoft.com/office/drawing/2014/main" id="{55B5B592-5BD5-48B2-A124-36C968E11F1E}"/>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33012" r="32693"/>
          <a:stretch/>
        </p:blipFill>
        <p:spPr bwMode="auto">
          <a:xfrm>
            <a:off x="7949185" y="1121259"/>
            <a:ext cx="3913632" cy="3668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866875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bject 10">
            <a:extLst>
              <a:ext uri="{FF2B5EF4-FFF2-40B4-BE49-F238E27FC236}">
                <a16:creationId xmlns:a16="http://schemas.microsoft.com/office/drawing/2014/main" id="{1385FF65-1D0E-4310-8C6A-26A49312E90A}"/>
              </a:ext>
            </a:extLst>
          </p:cNvPr>
          <p:cNvGraphicFramePr>
            <a:graphicFrameLocks noChangeAspect="1"/>
          </p:cNvGraphicFramePr>
          <p:nvPr/>
        </p:nvGraphicFramePr>
        <p:xfrm>
          <a:off x="-1" y="5379285"/>
          <a:ext cx="12192001" cy="1557147"/>
        </p:xfrm>
        <a:graphic>
          <a:graphicData uri="http://schemas.openxmlformats.org/presentationml/2006/ole">
            <mc:AlternateContent xmlns:mc="http://schemas.openxmlformats.org/markup-compatibility/2006">
              <mc:Choice xmlns:v="urn:schemas-microsoft-com:vml" Requires="v">
                <p:oleObj spid="_x0000_s9238" r:id="rId4" imgW="12698280" imgH="1638000" progId="">
                  <p:embed/>
                </p:oleObj>
              </mc:Choice>
              <mc:Fallback>
                <p:oleObj r:id="rId4" imgW="12698280" imgH="1638000" progId="">
                  <p:embed/>
                  <p:pic>
                    <p:nvPicPr>
                      <p:cNvPr id="11" name="Object 10">
                        <a:extLst>
                          <a:ext uri="{FF2B5EF4-FFF2-40B4-BE49-F238E27FC236}">
                            <a16:creationId xmlns:a16="http://schemas.microsoft.com/office/drawing/2014/main" id="{1385FF65-1D0E-4310-8C6A-26A49312E90A}"/>
                          </a:ext>
                        </a:extLst>
                      </p:cNvPr>
                      <p:cNvPicPr/>
                      <p:nvPr/>
                    </p:nvPicPr>
                    <p:blipFill>
                      <a:blip r:embed="rId5"/>
                      <a:stretch>
                        <a:fillRect/>
                      </a:stretch>
                    </p:blipFill>
                    <p:spPr>
                      <a:xfrm>
                        <a:off x="-1" y="5379285"/>
                        <a:ext cx="12192001" cy="1557147"/>
                      </a:xfrm>
                      <a:prstGeom prst="rect">
                        <a:avLst/>
                      </a:prstGeom>
                    </p:spPr>
                  </p:pic>
                </p:oleObj>
              </mc:Fallback>
            </mc:AlternateContent>
          </a:graphicData>
        </a:graphic>
      </p:graphicFrame>
      <p:pic>
        <p:nvPicPr>
          <p:cNvPr id="5" name="Picture 4"/>
          <p:cNvPicPr>
            <a:picLocks noChangeAspect="1"/>
          </p:cNvPicPr>
          <p:nvPr/>
        </p:nvPicPr>
        <p:blipFill rotWithShape="1">
          <a:blip r:embed="rId6"/>
          <a:srcRect l="53815" t="83879" r="39760"/>
          <a:stretch/>
        </p:blipFill>
        <p:spPr>
          <a:xfrm>
            <a:off x="-8875" y="5883412"/>
            <a:ext cx="12192000" cy="1122864"/>
          </a:xfrm>
          <a:prstGeom prst="rect">
            <a:avLst/>
          </a:prstGeom>
        </p:spPr>
      </p:pic>
      <p:sp>
        <p:nvSpPr>
          <p:cNvPr id="12" name="TextBox 11">
            <a:extLst>
              <a:ext uri="{FF2B5EF4-FFF2-40B4-BE49-F238E27FC236}">
                <a16:creationId xmlns:a16="http://schemas.microsoft.com/office/drawing/2014/main" id="{608546B3-8A3D-41FC-9099-4CDBBE7A6337}"/>
              </a:ext>
            </a:extLst>
          </p:cNvPr>
          <p:cNvSpPr txBox="1"/>
          <p:nvPr/>
        </p:nvSpPr>
        <p:spPr>
          <a:xfrm>
            <a:off x="9884426" y="6120910"/>
            <a:ext cx="181778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400" b="0" i="0" u="none" strike="noStrike" kern="1200" cap="none" spc="0" normalizeH="0" baseline="0" noProof="0" dirty="0">
                <a:ln>
                  <a:noFill/>
                </a:ln>
                <a:solidFill>
                  <a:prstClr val="white"/>
                </a:solidFill>
                <a:effectLst/>
                <a:uLnTx/>
                <a:uFillTx/>
                <a:latin typeface="Helvetica 65 Medium" panose="020B0500000000000000"/>
                <a:ea typeface="+mn-ea"/>
                <a:cs typeface="+mn-cs"/>
              </a:rPr>
              <a:t>tsag.net</a:t>
            </a:r>
          </a:p>
        </p:txBody>
      </p:sp>
      <p:sp>
        <p:nvSpPr>
          <p:cNvPr id="4" name="TextBox 3"/>
          <p:cNvSpPr txBox="1"/>
          <p:nvPr/>
        </p:nvSpPr>
        <p:spPr>
          <a:xfrm>
            <a:off x="414528" y="275425"/>
            <a:ext cx="11411712"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4000" b="1" dirty="0">
                <a:solidFill>
                  <a:srgbClr val="054E77"/>
                </a:solidFill>
                <a:latin typeface="Comic Sans MS" panose="030F0702030302020204" pitchFamily="66" charset="0"/>
              </a:rPr>
              <a:t>Get Out &amp; Stay Out</a:t>
            </a:r>
            <a:endParaRPr kumimoji="0" lang="en-US" sz="4000" b="0" i="0" u="none" strike="noStrike" kern="1200" cap="none" spc="0" normalizeH="0" baseline="0" noProof="0" dirty="0">
              <a:ln>
                <a:noFill/>
              </a:ln>
              <a:solidFill>
                <a:srgbClr val="054E77"/>
              </a:solidFill>
              <a:effectLst/>
              <a:uLnTx/>
              <a:uFillTx/>
              <a:latin typeface="Helvetica 65 Medium" panose="020B0500000000000000"/>
            </a:endParaRPr>
          </a:p>
        </p:txBody>
      </p:sp>
      <p:pic>
        <p:nvPicPr>
          <p:cNvPr id="15" name="Picture 14">
            <a:extLst>
              <a:ext uri="{FF2B5EF4-FFF2-40B4-BE49-F238E27FC236}">
                <a16:creationId xmlns:a16="http://schemas.microsoft.com/office/drawing/2014/main" id="{E46FF686-C13F-425A-92A1-212951D83C33}"/>
              </a:ext>
            </a:extLst>
          </p:cNvPr>
          <p:cNvPicPr>
            <a:picLocks noChangeAspect="1"/>
          </p:cNvPicPr>
          <p:nvPr/>
        </p:nvPicPr>
        <p:blipFill>
          <a:blip r:embed="rId7"/>
          <a:stretch>
            <a:fillRect/>
          </a:stretch>
        </p:blipFill>
        <p:spPr>
          <a:xfrm>
            <a:off x="242140" y="4927257"/>
            <a:ext cx="797632" cy="750986"/>
          </a:xfrm>
          <a:prstGeom prst="rect">
            <a:avLst/>
          </a:prstGeom>
        </p:spPr>
      </p:pic>
      <p:pic>
        <p:nvPicPr>
          <p:cNvPr id="8198" name="Picture 6" descr="1 | Page">
            <a:extLst>
              <a:ext uri="{FF2B5EF4-FFF2-40B4-BE49-F238E27FC236}">
                <a16:creationId xmlns:a16="http://schemas.microsoft.com/office/drawing/2014/main" id="{C4767B77-99FC-4CAE-BD62-1E1D3D8EEE39}"/>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04705" y="1082879"/>
            <a:ext cx="3767328" cy="3767328"/>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descr="Planning is essential for your family's fire safety – City of College  Station">
            <a:extLst>
              <a:ext uri="{FF2B5EF4-FFF2-40B4-BE49-F238E27FC236}">
                <a16:creationId xmlns:a16="http://schemas.microsoft.com/office/drawing/2014/main" id="{CEE679DC-6E25-4A33-A263-F915E6FD5416}"/>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67239"/>
          <a:stretch/>
        </p:blipFill>
        <p:spPr bwMode="auto">
          <a:xfrm>
            <a:off x="4176120" y="1077081"/>
            <a:ext cx="3839760" cy="3767328"/>
          </a:xfrm>
          <a:prstGeom prst="rect">
            <a:avLst/>
          </a:prstGeom>
          <a:noFill/>
          <a:extLst>
            <a:ext uri="{909E8E84-426E-40DD-AFC4-6F175D3DCCD1}">
              <a14:hiddenFill xmlns:a14="http://schemas.microsoft.com/office/drawing/2010/main">
                <a:solidFill>
                  <a:srgbClr val="FFFFFF"/>
                </a:solidFill>
              </a14:hiddenFill>
            </a:ext>
          </a:extLst>
        </p:spPr>
      </p:pic>
      <p:pic>
        <p:nvPicPr>
          <p:cNvPr id="9221" name="Picture 5" descr="Cooking fire prevention and safety pictographs">
            <a:extLst>
              <a:ext uri="{FF2B5EF4-FFF2-40B4-BE49-F238E27FC236}">
                <a16:creationId xmlns:a16="http://schemas.microsoft.com/office/drawing/2014/main" id="{BE88ABCE-5055-4385-9CA5-3232EAAD440A}"/>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l="67942"/>
          <a:stretch/>
        </p:blipFill>
        <p:spPr bwMode="auto">
          <a:xfrm>
            <a:off x="8168545" y="1077081"/>
            <a:ext cx="3758458" cy="37673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1908570"/>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579</TotalTime>
  <Words>407</Words>
  <Application>Microsoft Office PowerPoint</Application>
  <PresentationFormat>Widescreen</PresentationFormat>
  <Paragraphs>55</Paragraphs>
  <Slides>7</Slides>
  <Notes>7</Notes>
  <HiddenSlides>0</HiddenSlides>
  <MMClips>2</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0</vt:i4>
      </vt:variant>
      <vt:variant>
        <vt:lpstr>Slide Titles</vt:lpstr>
      </vt:variant>
      <vt:variant>
        <vt:i4>7</vt:i4>
      </vt:variant>
    </vt:vector>
  </HeadingPairs>
  <TitlesOfParts>
    <vt:vector size="16" baseType="lpstr">
      <vt:lpstr>Arial</vt:lpstr>
      <vt:lpstr>Calibri</vt:lpstr>
      <vt:lpstr>Calibri Light</vt:lpstr>
      <vt:lpstr>Comic Sans MS</vt:lpstr>
      <vt:lpstr>Helvetica</vt:lpstr>
      <vt:lpstr>Helvetica 65 Medium</vt:lpstr>
      <vt:lpstr>Symbol</vt:lpstr>
      <vt:lpstr>Times New Roman</vt:lpstr>
      <vt:lpstr>1_Office Theme</vt:lpstr>
      <vt:lpstr>v</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dc:title>
  <dc:creator>Kym Keith</dc:creator>
  <cp:lastModifiedBy>Kari DeChamplain</cp:lastModifiedBy>
  <cp:revision>23</cp:revision>
  <dcterms:created xsi:type="dcterms:W3CDTF">2022-08-17T22:17:55Z</dcterms:created>
  <dcterms:modified xsi:type="dcterms:W3CDTF">2024-04-09T20:21:42Z</dcterms:modified>
</cp:coreProperties>
</file>