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9" r:id="rId2"/>
    <p:sldId id="301" r:id="rId3"/>
    <p:sldId id="308" r:id="rId4"/>
    <p:sldId id="309" r:id="rId5"/>
    <p:sldId id="310" r:id="rId6"/>
    <p:sldId id="31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FA85A-CB21-43B4-9D02-7233BCA32103}" v="40" dt="2022-11-21T20:19:38.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128" autoAdjust="0"/>
  </p:normalViewPr>
  <p:slideViewPr>
    <p:cSldViewPr snapToGrid="0">
      <p:cViewPr varScale="1">
        <p:scale>
          <a:sx n="79" d="100"/>
          <a:sy n="79" d="100"/>
        </p:scale>
        <p:origin x="183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2024-04-10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Smoke detectors are loud because it needs to warn everyone in the house-no matter where they are or what they are doing, even sleeping. </a:t>
            </a:r>
          </a:p>
          <a:p>
            <a:pPr marL="0" lvl="0" indent="0">
              <a:lnSpc>
                <a:spcPct val="106000"/>
              </a:lnSpc>
              <a:spcAft>
                <a:spcPts val="800"/>
              </a:spcAft>
              <a:buFont typeface="Symbol" panose="05050102010706020507" pitchFamily="18"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should you do if you hear a smoke alarm?</a:t>
            </a: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Where should there be smoke detectors in every house?</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about if you smell smoke but don’t hear an alarm?</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do you think you should do if you smell smoke or see a fire starting on the stove or in another area of your house? (</a:t>
            </a:r>
            <a:r>
              <a:rPr lang="en-NZ" sz="18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Yell fire and get an adult</a:t>
            </a:r>
            <a:r>
              <a:rPr lang="en-NZ" sz="1800" dirty="0">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818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should you do if you hear a smoke alarm?</a:t>
            </a: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Where should there be smoke detectors in every house?</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about if you smell smoke but don’t hear an alarm?</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do you think you should do if you smell smoke or see a fire starting on the stove or in another area of your house? (</a:t>
            </a:r>
            <a:r>
              <a:rPr lang="en-NZ" sz="18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Yell fire and get an adult</a:t>
            </a:r>
            <a:r>
              <a:rPr lang="en-NZ" sz="1800" dirty="0">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603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smoke alarm works.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Beep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a:t>
            </a:r>
            <a:r>
              <a:rPr lang="en-US" sz="1800" b="0" dirty="0" err="1">
                <a:effectLst/>
                <a:latin typeface="Helvetica" panose="020B0604020202020204" pitchFamily="34" charset="0"/>
                <a:ea typeface="Calibri" panose="020F0502020204030204" pitchFamily="34" charset="0"/>
                <a:cs typeface="Times New Roman" panose="02020603050405020304" pitchFamily="18" charset="0"/>
              </a:rPr>
              <a:t>beep</a:t>
            </a:r>
            <a:r>
              <a:rPr lang="en-US" sz="1800" b="0" dirty="0">
                <a:effectLst/>
                <a:latin typeface="Helvetica" panose="020B0604020202020204" pitchFamily="34" charset="0"/>
                <a:ea typeface="Calibri" panose="020F0502020204030204" pitchFamily="34" charset="0"/>
                <a:cs typeface="Times New Roman" panose="02020603050405020304" pitchFamily="18" charset="0"/>
              </a:rPr>
              <a:t>! means it works.</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Know two ways out of every room - usually a door way and a window.</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Low &amp; Go if there is smoke.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your escape twice a year.</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051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Keep doors closed if they are hot and escape another way.</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Shut doors behind you as you leave the home to slow the spread of fire and give you more time to escape.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out and stay out! Do not go back in for anything – even your pet! </a:t>
            </a: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Go to the meeting spot – do not leave that spot until everyone in your household is there.</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Call 911 or the emergency number in your area. </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10/04/2024</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2CFiL0FAggg" TargetMode="Externa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https://www.youtube.com/embed/bSP03BE74WA" TargetMode="External"/><Relationship Id="rId1" Type="http://schemas.openxmlformats.org/officeDocument/2006/relationships/vmlDrawing" Target="../drawings/vmlDrawing4.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notesSlide" Target="../notesSlides/notesSlide4.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4.bin"/><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6.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6.png"/><Relationship Id="rId5" Type="http://schemas.openxmlformats.org/officeDocument/2006/relationships/image" Target="../media/image5.wmf"/><Relationship Id="rId10" Type="http://schemas.openxmlformats.org/officeDocument/2006/relationships/image" Target="../media/image12.png"/><Relationship Id="rId4" Type="http://schemas.openxmlformats.org/officeDocument/2006/relationships/oleObject" Target="../embeddings/oleObject5.bin"/><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5"/>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5"/>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5"/>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905756"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K4-Gr3 Practice Makes Perfect!</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spid="_x0000_s1033" r:id="rId6" imgW="10983960" imgH="11669760" progId="">
                  <p:embed/>
                </p:oleObj>
              </mc:Choice>
              <mc:Fallback>
                <p:oleObj r:id="rId6"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7"/>
                      <a:stretch>
                        <a:fillRect/>
                      </a:stretch>
                    </p:blipFill>
                    <p:spPr>
                      <a:xfrm>
                        <a:off x="2539208" y="1847512"/>
                        <a:ext cx="3239021" cy="34102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4AC7A3B0-5E84-53F1-38AB-42E4815C15C3}"/>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2057"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S</a:t>
            </a:r>
            <a:r>
              <a:rPr kumimoji="0" lang="en-CA" sz="2800" b="1" i="0" u="none" strike="noStrike" kern="1200" cap="none" spc="0" normalizeH="0" baseline="0" noProof="0" dirty="0" err="1">
                <a:ln>
                  <a:noFill/>
                </a:ln>
                <a:solidFill>
                  <a:srgbClr val="044E77"/>
                </a:solidFill>
                <a:effectLst/>
                <a:uLnTx/>
                <a:uFillTx/>
                <a:latin typeface="Comic Sans MS" panose="030F0702030302020204" pitchFamily="66" charset="0"/>
                <a:ea typeface="+mn-ea"/>
                <a:cs typeface="+mn-cs"/>
              </a:rPr>
              <a:t>moke</a:t>
            </a:r>
            <a:r>
              <a:rPr kumimoji="0" lang="en-CA"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 Alarms Save Lives!</a:t>
            </a:r>
            <a:endParaRPr kumimoji="0" lang="en-US" sz="28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7">
            <a:extLst>
              <a:ext uri="{28A0092B-C50C-407E-A947-70E740481C1C}">
                <a14:useLocalDpi xmlns:a14="http://schemas.microsoft.com/office/drawing/2010/main" val="0"/>
              </a:ext>
            </a:extLst>
          </a:blip>
          <a:srcRect l="16747" t="16769" r="16404" b="16381"/>
          <a:stretch/>
        </p:blipFill>
        <p:spPr>
          <a:xfrm>
            <a:off x="3506662" y="1046423"/>
            <a:ext cx="4443572" cy="444357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6152"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8"/>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Plan Your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147205"/>
            <a:ext cx="10608740" cy="646331"/>
          </a:xfrm>
          <a:prstGeom prst="rect">
            <a:avLst/>
          </a:prstGeom>
        </p:spPr>
        <p:txBody>
          <a:bodyPr wrap="square">
            <a:spAutoFit/>
          </a:bodyPr>
          <a:lstStyle/>
          <a:p>
            <a:r>
              <a:rPr lang="en-CA" sz="1200" dirty="0"/>
              <a:t>&lt;iframe width="1280" height="720" </a:t>
            </a:r>
            <a:r>
              <a:rPr lang="en-CA" sz="1200" dirty="0" err="1"/>
              <a:t>src</a:t>
            </a:r>
            <a:r>
              <a:rPr lang="en-CA" sz="1200" dirty="0"/>
              <a:t>="https://www.youtube.com/embed/2CFiL0FAggg" title="FSRI: Plan Your Escape: Single-Story Home Fire"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4" name="Online Media 3">
            <a:hlinkClick r:id="" action="ppaction://media"/>
            <a:extLst>
              <a:ext uri="{FF2B5EF4-FFF2-40B4-BE49-F238E27FC236}">
                <a16:creationId xmlns:a16="http://schemas.microsoft.com/office/drawing/2014/main" id="{04FDF236-61DE-44C6-8F47-48835B8C23D9}"/>
              </a:ext>
            </a:extLst>
          </p:cNvPr>
          <p:cNvPicPr>
            <a:picLocks noRot="1" noChangeAspect="1"/>
          </p:cNvPicPr>
          <p:nvPr>
            <a:videoFile r:link="rId2"/>
          </p:nvPr>
        </p:nvPicPr>
        <p:blipFill>
          <a:blip r:embed="rId9"/>
          <a:stretch>
            <a:fillRect/>
          </a:stretch>
        </p:blipFill>
        <p:spPr>
          <a:xfrm>
            <a:off x="2552524" y="990317"/>
            <a:ext cx="7331902" cy="4124195"/>
          </a:xfrm>
          <a:prstGeom prst="rect">
            <a:avLst/>
          </a:prstGeom>
        </p:spPr>
      </p:pic>
    </p:spTree>
    <p:extLst>
      <p:ext uri="{BB962C8B-B14F-4D97-AF65-F5344CB8AC3E}">
        <p14:creationId xmlns:p14="http://schemas.microsoft.com/office/powerpoint/2010/main" val="361067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7176" r:id="rId5" imgW="12698280" imgH="1638000" progId="">
                  <p:embed/>
                </p:oleObj>
              </mc:Choice>
              <mc:Fallback>
                <p:oleObj r:id="rId5"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6"/>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8"/>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Close Doors</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147205"/>
            <a:ext cx="10608740" cy="646331"/>
          </a:xfrm>
          <a:prstGeom prst="rect">
            <a:avLst/>
          </a:prstGeom>
        </p:spPr>
        <p:txBody>
          <a:bodyPr wrap="square">
            <a:spAutoFit/>
          </a:bodyPr>
          <a:lstStyle/>
          <a:p>
            <a:r>
              <a:rPr lang="en-CA" sz="1200" dirty="0"/>
              <a:t>&lt;iframe width="1280" height="720" </a:t>
            </a:r>
            <a:r>
              <a:rPr lang="en-CA" sz="1200" dirty="0" err="1"/>
              <a:t>src</a:t>
            </a:r>
            <a:r>
              <a:rPr lang="en-CA" sz="1200" dirty="0"/>
              <a:t>="https://www.youtube.com/embed/bSP03BE74WA" title="See the Dramatic Difference a Door Can Make"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4" name="Online Media 3">
            <a:hlinkClick r:id="" action="ppaction://media"/>
            <a:extLst>
              <a:ext uri="{FF2B5EF4-FFF2-40B4-BE49-F238E27FC236}">
                <a16:creationId xmlns:a16="http://schemas.microsoft.com/office/drawing/2014/main" id="{2CD5486B-E5CD-4035-9FA6-808BA13A9230}"/>
              </a:ext>
            </a:extLst>
          </p:cNvPr>
          <p:cNvPicPr>
            <a:picLocks noRot="1" noChangeAspect="1"/>
          </p:cNvPicPr>
          <p:nvPr>
            <a:videoFile r:link="rId2"/>
          </p:nvPr>
        </p:nvPicPr>
        <p:blipFill>
          <a:blip r:embed="rId9"/>
          <a:stretch>
            <a:fillRect/>
          </a:stretch>
        </p:blipFill>
        <p:spPr>
          <a:xfrm>
            <a:off x="2520946" y="899257"/>
            <a:ext cx="7150105" cy="4021934"/>
          </a:xfrm>
          <a:prstGeom prst="rect">
            <a:avLst/>
          </a:prstGeom>
        </p:spPr>
      </p:pic>
    </p:spTree>
    <p:extLst>
      <p:ext uri="{BB962C8B-B14F-4D97-AF65-F5344CB8AC3E}">
        <p14:creationId xmlns:p14="http://schemas.microsoft.com/office/powerpoint/2010/main" val="605110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8213"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Practice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6" name="Picture 4" descr="Residential Readiness Guide">
            <a:extLst>
              <a:ext uri="{FF2B5EF4-FFF2-40B4-BE49-F238E27FC236}">
                <a16:creationId xmlns:a16="http://schemas.microsoft.com/office/drawing/2014/main" id="{67A785EF-471C-4766-8C93-1FF87222DE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6240" y="1136860"/>
            <a:ext cx="3652449" cy="36524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Planning is essential for your family's fire safety – City of College  Station">
            <a:extLst>
              <a:ext uri="{FF2B5EF4-FFF2-40B4-BE49-F238E27FC236}">
                <a16:creationId xmlns:a16="http://schemas.microsoft.com/office/drawing/2014/main" id="{0840EEC7-7175-46A2-A025-D55409C059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880"/>
          <a:stretch/>
        </p:blipFill>
        <p:spPr bwMode="auto">
          <a:xfrm>
            <a:off x="390143" y="1121259"/>
            <a:ext cx="3779521" cy="36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lanning is essential for your family's fire safety – City of College  Station">
            <a:extLst>
              <a:ext uri="{FF2B5EF4-FFF2-40B4-BE49-F238E27FC236}">
                <a16:creationId xmlns:a16="http://schemas.microsoft.com/office/drawing/2014/main" id="{55B5B592-5BD5-48B2-A124-36C968E11F1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012" r="32693"/>
          <a:stretch/>
        </p:blipFill>
        <p:spPr bwMode="auto">
          <a:xfrm>
            <a:off x="7949185" y="1121259"/>
            <a:ext cx="3913632" cy="366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8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spid="_x0000_s9228"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54E77"/>
                </a:solidFill>
                <a:latin typeface="Comic Sans MS" panose="030F0702030302020204" pitchFamily="66" charset="0"/>
              </a:rPr>
              <a:t>Get Out &amp; Stay Out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7"/>
          <a:stretch>
            <a:fillRect/>
          </a:stretch>
        </p:blipFill>
        <p:spPr>
          <a:xfrm>
            <a:off x="242140" y="4927257"/>
            <a:ext cx="797632" cy="750986"/>
          </a:xfrm>
          <a:prstGeom prst="rect">
            <a:avLst/>
          </a:prstGeom>
        </p:spPr>
      </p:pic>
      <p:pic>
        <p:nvPicPr>
          <p:cNvPr id="8198" name="Picture 6" descr="1 | Page">
            <a:extLst>
              <a:ext uri="{FF2B5EF4-FFF2-40B4-BE49-F238E27FC236}">
                <a16:creationId xmlns:a16="http://schemas.microsoft.com/office/drawing/2014/main" id="{C4767B77-99FC-4CAE-BD62-1E1D3D8EEE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705" y="1082879"/>
            <a:ext cx="3767328" cy="3767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lanning is essential for your family's fire safety – City of College  Station">
            <a:extLst>
              <a:ext uri="{FF2B5EF4-FFF2-40B4-BE49-F238E27FC236}">
                <a16:creationId xmlns:a16="http://schemas.microsoft.com/office/drawing/2014/main" id="{CEE679DC-6E25-4A33-A263-F915E6FD541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7239"/>
          <a:stretch/>
        </p:blipFill>
        <p:spPr bwMode="auto">
          <a:xfrm>
            <a:off x="4176120" y="1077081"/>
            <a:ext cx="3839760" cy="3767328"/>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ooking fire prevention and safety pictographs">
            <a:extLst>
              <a:ext uri="{FF2B5EF4-FFF2-40B4-BE49-F238E27FC236}">
                <a16:creationId xmlns:a16="http://schemas.microsoft.com/office/drawing/2014/main" id="{BE88ABCE-5055-4385-9CA5-3232EAAD44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942"/>
          <a:stretch/>
        </p:blipFill>
        <p:spPr bwMode="auto">
          <a:xfrm>
            <a:off x="8168545" y="1077081"/>
            <a:ext cx="3758458"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085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TotalTime>
  <Words>518</Words>
  <Application>Microsoft Office PowerPoint</Application>
  <PresentationFormat>Widescreen</PresentationFormat>
  <Paragraphs>53</Paragraphs>
  <Slides>6</Slides>
  <Notes>6</Notes>
  <HiddenSlides>0</HiddenSlides>
  <MMClips>2</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6" baseType="lpstr">
      <vt:lpstr>Arial</vt:lpstr>
      <vt:lpstr>Calibri</vt:lpstr>
      <vt:lpstr>Calibri Light</vt:lpstr>
      <vt:lpstr>Comic Sans MS</vt:lpstr>
      <vt:lpstr>Helvetica</vt:lpstr>
      <vt:lpstr>Helvetica 65 Medium</vt:lpstr>
      <vt:lpstr>Symbol</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Kari DeChamplain</cp:lastModifiedBy>
  <cp:revision>14</cp:revision>
  <dcterms:created xsi:type="dcterms:W3CDTF">2022-08-17T22:17:55Z</dcterms:created>
  <dcterms:modified xsi:type="dcterms:W3CDTF">2024-04-10T19:53:04Z</dcterms:modified>
</cp:coreProperties>
</file>