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9" r:id="rId2"/>
    <p:sldId id="301" r:id="rId3"/>
    <p:sldId id="303" r:id="rId4"/>
    <p:sldId id="312" r:id="rId5"/>
    <p:sldId id="310" r:id="rId6"/>
    <p:sldId id="31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4E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4FA85A-CB21-43B4-9D02-7233BCA32103}" v="40" dt="2022-11-21T20:19:38.5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0128" autoAdjust="0"/>
  </p:normalViewPr>
  <p:slideViewPr>
    <p:cSldViewPr snapToGrid="0">
      <p:cViewPr varScale="1">
        <p:scale>
          <a:sx n="60" d="100"/>
          <a:sy n="60" d="100"/>
        </p:scale>
        <p:origin x="1550"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E24FA85A-CB21-43B4-9D02-7233BCA32103}"/>
    <pc:docChg chg="undo redo custSel addSld delSld modSld sldOrd">
      <pc:chgData name="Kym Keith" userId="8510a1b8fa4ba23a" providerId="LiveId" clId="{E24FA85A-CB21-43B4-9D02-7233BCA32103}" dt="2022-11-21T20:22:26.935" v="731" actId="20577"/>
      <pc:docMkLst>
        <pc:docMk/>
      </pc:docMkLst>
      <pc:sldChg chg="addSp delSp modSp mod">
        <pc:chgData name="Kym Keith" userId="8510a1b8fa4ba23a" providerId="LiveId" clId="{E24FA85A-CB21-43B4-9D02-7233BCA32103}" dt="2022-11-15T00:00:58.270" v="434" actId="14100"/>
        <pc:sldMkLst>
          <pc:docMk/>
          <pc:sldMk cId="822926021" sldId="259"/>
        </pc:sldMkLst>
        <pc:spChg chg="add mod">
          <ac:chgData name="Kym Keith" userId="8510a1b8fa4ba23a" providerId="LiveId" clId="{E24FA85A-CB21-43B4-9D02-7233BCA32103}" dt="2022-11-15T00:00:58.270" v="434" actId="14100"/>
          <ac:spMkLst>
            <pc:docMk/>
            <pc:sldMk cId="822926021" sldId="259"/>
            <ac:spMk id="3" creationId="{EE82E9F1-4D8D-15C3-8161-D273AD731DFD}"/>
          </ac:spMkLst>
        </pc:spChg>
        <pc:spChg chg="add del mod">
          <ac:chgData name="Kym Keith" userId="8510a1b8fa4ba23a" providerId="LiveId" clId="{E24FA85A-CB21-43B4-9D02-7233BCA32103}" dt="2022-11-15T00:00:47.977" v="432" actId="478"/>
          <ac:spMkLst>
            <pc:docMk/>
            <pc:sldMk cId="822926021" sldId="259"/>
            <ac:spMk id="7" creationId="{609CF13B-F4FF-F680-0683-D929302727E4}"/>
          </ac:spMkLst>
        </pc:spChg>
        <pc:spChg chg="add mod">
          <ac:chgData name="Kym Keith" userId="8510a1b8fa4ba23a" providerId="LiveId" clId="{E24FA85A-CB21-43B4-9D02-7233BCA32103}" dt="2022-11-15T00:00:45.793" v="431"/>
          <ac:spMkLst>
            <pc:docMk/>
            <pc:sldMk cId="822926021" sldId="259"/>
            <ac:spMk id="10" creationId="{00B59754-2A28-7D3B-D27A-E3FB96523107}"/>
          </ac:spMkLst>
        </pc:spChg>
        <pc:spChg chg="mod">
          <ac:chgData name="Kym Keith" userId="8510a1b8fa4ba23a" providerId="LiveId" clId="{E24FA85A-CB21-43B4-9D02-7233BCA32103}" dt="2022-08-18T20:58:09.283" v="76" actId="20577"/>
          <ac:spMkLst>
            <pc:docMk/>
            <pc:sldMk cId="822926021" sldId="259"/>
            <ac:spMk id="14" creationId="{00000000-0000-0000-0000-000000000000}"/>
          </ac:spMkLst>
        </pc:spChg>
        <pc:picChg chg="add mod">
          <ac:chgData name="Kym Keith" userId="8510a1b8fa4ba23a" providerId="LiveId" clId="{E24FA85A-CB21-43B4-9D02-7233BCA32103}" dt="2022-11-15T00:00:53.686" v="433"/>
          <ac:picMkLst>
            <pc:docMk/>
            <pc:sldMk cId="822926021" sldId="259"/>
            <ac:picMk id="13" creationId="{4AC7A3B0-5E84-53F1-38AB-42E4815C15C3}"/>
          </ac:picMkLst>
        </pc:picChg>
        <pc:picChg chg="del mod">
          <ac:chgData name="Kym Keith" userId="8510a1b8fa4ba23a" providerId="LiveId" clId="{E24FA85A-CB21-43B4-9D02-7233BCA32103}" dt="2022-08-18T20:58:12.435" v="77" actId="478"/>
          <ac:picMkLst>
            <pc:docMk/>
            <pc:sldMk cId="822926021" sldId="259"/>
            <ac:picMk id="16" creationId="{30EA619A-7DBC-80BB-A1AD-04231F8661A6}"/>
          </ac:picMkLst>
        </pc:picChg>
      </pc:sldChg>
      <pc:sldChg chg="addSp delSp modSp mod modNotesTx">
        <pc:chgData name="Kym Keith" userId="8510a1b8fa4ba23a" providerId="LiveId" clId="{E24FA85A-CB21-43B4-9D02-7233BCA32103}" dt="2022-11-15T18:25:26.928" v="443" actId="255"/>
        <pc:sldMkLst>
          <pc:docMk/>
          <pc:sldMk cId="4167256178" sldId="301"/>
        </pc:sldMkLst>
        <pc:spChg chg="add mod">
          <ac:chgData name="Kym Keith" userId="8510a1b8fa4ba23a" providerId="LiveId" clId="{E24FA85A-CB21-43B4-9D02-7233BCA32103}" dt="2022-10-19T23:05:47.773" v="414"/>
          <ac:spMkLst>
            <pc:docMk/>
            <pc:sldMk cId="4167256178" sldId="301"/>
            <ac:spMk id="2" creationId="{46BAF11F-A9BB-C58C-23D0-424D693FDEB0}"/>
          </ac:spMkLst>
        </pc:spChg>
        <pc:spChg chg="del">
          <ac:chgData name="Kym Keith" userId="8510a1b8fa4ba23a" providerId="LiveId" clId="{E24FA85A-CB21-43B4-9D02-7233BCA32103}" dt="2022-08-18T20:47:04.469" v="0" actId="478"/>
          <ac:spMkLst>
            <pc:docMk/>
            <pc:sldMk cId="4167256178" sldId="301"/>
            <ac:spMk id="2" creationId="{C3CA85FB-E3C4-B17A-3E41-1451E5E9A666}"/>
          </ac:spMkLst>
        </pc:spChg>
        <pc:spChg chg="add del mod">
          <ac:chgData name="Kym Keith" userId="8510a1b8fa4ba23a" providerId="LiveId" clId="{E24FA85A-CB21-43B4-9D02-7233BCA32103}" dt="2022-08-18T21:22:03.140" v="82" actId="478"/>
          <ac:spMkLst>
            <pc:docMk/>
            <pc:sldMk cId="4167256178" sldId="301"/>
            <ac:spMk id="3" creationId="{B7671CDB-6501-13EC-861E-AC55E29362DA}"/>
          </ac:spMkLst>
        </pc:spChg>
        <pc:spChg chg="mod">
          <ac:chgData name="Kym Keith" userId="8510a1b8fa4ba23a" providerId="LiveId" clId="{E24FA85A-CB21-43B4-9D02-7233BCA32103}" dt="2022-08-29T23:57:56.779" v="243" actId="1076"/>
          <ac:spMkLst>
            <pc:docMk/>
            <pc:sldMk cId="4167256178" sldId="301"/>
            <ac:spMk id="4" creationId="{00000000-0000-0000-0000-000000000000}"/>
          </ac:spMkLst>
        </pc:spChg>
        <pc:spChg chg="add del mod">
          <ac:chgData name="Kym Keith" userId="8510a1b8fa4ba23a" providerId="LiveId" clId="{E24FA85A-CB21-43B4-9D02-7233BCA32103}" dt="2022-11-15T00:01:06.594" v="435" actId="478"/>
          <ac:spMkLst>
            <pc:docMk/>
            <pc:sldMk cId="4167256178" sldId="301"/>
            <ac:spMk id="6" creationId="{266BBC5C-A408-F963-A75A-83AEB3E1ABB6}"/>
          </ac:spMkLst>
        </pc:spChg>
        <pc:spChg chg="add del mod">
          <ac:chgData name="Kym Keith" userId="8510a1b8fa4ba23a" providerId="LiveId" clId="{E24FA85A-CB21-43B4-9D02-7233BCA32103}" dt="2022-08-29T23:59:42.619" v="263" actId="478"/>
          <ac:spMkLst>
            <pc:docMk/>
            <pc:sldMk cId="4167256178" sldId="301"/>
            <ac:spMk id="6" creationId="{D09C0BD5-E4AE-8401-66FF-AF1514A81E81}"/>
          </ac:spMkLst>
        </pc:spChg>
        <pc:spChg chg="add mod">
          <ac:chgData name="Kym Keith" userId="8510a1b8fa4ba23a" providerId="LiveId" clId="{E24FA85A-CB21-43B4-9D02-7233BCA32103}" dt="2022-08-30T00:01:20.062" v="273" actId="688"/>
          <ac:spMkLst>
            <pc:docMk/>
            <pc:sldMk cId="4167256178" sldId="301"/>
            <ac:spMk id="7" creationId="{059B74A4-D863-6C02-5A14-80C2AC349741}"/>
          </ac:spMkLst>
        </pc:spChg>
        <pc:spChg chg="del">
          <ac:chgData name="Kym Keith" userId="8510a1b8fa4ba23a" providerId="LiveId" clId="{E24FA85A-CB21-43B4-9D02-7233BCA32103}" dt="2022-08-30T00:18:39.895" v="410" actId="478"/>
          <ac:spMkLst>
            <pc:docMk/>
            <pc:sldMk cId="4167256178" sldId="301"/>
            <ac:spMk id="8" creationId="{00000000-0000-0000-0000-000000000000}"/>
          </ac:spMkLst>
        </pc:spChg>
        <pc:spChg chg="add del mod">
          <ac:chgData name="Kym Keith" userId="8510a1b8fa4ba23a" providerId="LiveId" clId="{E24FA85A-CB21-43B4-9D02-7233BCA32103}" dt="2022-08-29T23:59:45.086" v="264" actId="478"/>
          <ac:spMkLst>
            <pc:docMk/>
            <pc:sldMk cId="4167256178" sldId="301"/>
            <ac:spMk id="9" creationId="{0C900CE4-440A-7168-6D0A-99B871223798}"/>
          </ac:spMkLst>
        </pc:spChg>
        <pc:spChg chg="add mod">
          <ac:chgData name="Kym Keith" userId="8510a1b8fa4ba23a" providerId="LiveId" clId="{E24FA85A-CB21-43B4-9D02-7233BCA32103}" dt="2022-08-30T00:00:28.118" v="270" actId="688"/>
          <ac:spMkLst>
            <pc:docMk/>
            <pc:sldMk cId="4167256178" sldId="301"/>
            <ac:spMk id="10" creationId="{FA681D03-CDEF-5598-8588-72538545174D}"/>
          </ac:spMkLst>
        </pc:spChg>
        <pc:spChg chg="add mod">
          <ac:chgData name="Kym Keith" userId="8510a1b8fa4ba23a" providerId="LiveId" clId="{E24FA85A-CB21-43B4-9D02-7233BCA32103}" dt="2022-08-30T00:00:24.739" v="269" actId="688"/>
          <ac:spMkLst>
            <pc:docMk/>
            <pc:sldMk cId="4167256178" sldId="301"/>
            <ac:spMk id="13" creationId="{29199614-5F8C-4233-6194-F5DB0DEB75D1}"/>
          </ac:spMkLst>
        </pc:spChg>
        <pc:picChg chg="add mod modCrop">
          <ac:chgData name="Kym Keith" userId="8510a1b8fa4ba23a" providerId="LiveId" clId="{E24FA85A-CB21-43B4-9D02-7233BCA32103}" dt="2022-08-29T23:57:48.112" v="241" actId="732"/>
          <ac:picMkLst>
            <pc:docMk/>
            <pc:sldMk cId="4167256178" sldId="301"/>
            <ac:picMk id="3" creationId="{44077C48-5B8B-2514-BCEC-12249050864C}"/>
          </ac:picMkLst>
        </pc:picChg>
        <pc:picChg chg="add mod">
          <ac:chgData name="Kym Keith" userId="8510a1b8fa4ba23a" providerId="LiveId" clId="{E24FA85A-CB21-43B4-9D02-7233BCA32103}" dt="2022-11-15T00:01:13.431" v="438" actId="1076"/>
          <ac:picMkLst>
            <pc:docMk/>
            <pc:sldMk cId="4167256178" sldId="301"/>
            <ac:picMk id="8" creationId="{4D4F745D-452A-1B3D-6A45-C4D7C0D8EF2F}"/>
          </ac:picMkLst>
        </pc:picChg>
      </pc:sldChg>
      <pc:sldChg chg="new del">
        <pc:chgData name="Kym Keith" userId="8510a1b8fa4ba23a" providerId="LiveId" clId="{E24FA85A-CB21-43B4-9D02-7233BCA32103}" dt="2022-08-18T21:21:50.035" v="80" actId="680"/>
        <pc:sldMkLst>
          <pc:docMk/>
          <pc:sldMk cId="794195581" sldId="302"/>
        </pc:sldMkLst>
      </pc:sldChg>
      <pc:sldChg chg="addSp delSp modSp add mod modNotesTx">
        <pc:chgData name="Kym Keith" userId="8510a1b8fa4ba23a" providerId="LiveId" clId="{E24FA85A-CB21-43B4-9D02-7233BCA32103}" dt="2022-11-15T00:01:23.600" v="442"/>
        <pc:sldMkLst>
          <pc:docMk/>
          <pc:sldMk cId="3307276835" sldId="302"/>
        </pc:sldMkLst>
        <pc:spChg chg="add del mod">
          <ac:chgData name="Kym Keith" userId="8510a1b8fa4ba23a" providerId="LiveId" clId="{E24FA85A-CB21-43B4-9D02-7233BCA32103}" dt="2022-10-19T23:06:21.127" v="422"/>
          <ac:spMkLst>
            <pc:docMk/>
            <pc:sldMk cId="3307276835" sldId="302"/>
            <ac:spMk id="2" creationId="{E0F18D7B-030E-1470-7031-255FAC29A3F1}"/>
          </ac:spMkLst>
        </pc:spChg>
        <pc:spChg chg="mod">
          <ac:chgData name="Kym Keith" userId="8510a1b8fa4ba23a" providerId="LiveId" clId="{E24FA85A-CB21-43B4-9D02-7233BCA32103}" dt="2022-08-27T22:31:50.788" v="169" actId="1076"/>
          <ac:spMkLst>
            <pc:docMk/>
            <pc:sldMk cId="3307276835" sldId="302"/>
            <ac:spMk id="3" creationId="{B7671CDB-6501-13EC-861E-AC55E29362DA}"/>
          </ac:spMkLst>
        </pc:spChg>
        <pc:spChg chg="mod">
          <ac:chgData name="Kym Keith" userId="8510a1b8fa4ba23a" providerId="LiveId" clId="{E24FA85A-CB21-43B4-9D02-7233BCA32103}" dt="2022-08-27T22:31:47.857" v="168" actId="1076"/>
          <ac:spMkLst>
            <pc:docMk/>
            <pc:sldMk cId="3307276835" sldId="302"/>
            <ac:spMk id="4" creationId="{00000000-0000-0000-0000-000000000000}"/>
          </ac:spMkLst>
        </pc:spChg>
        <pc:spChg chg="add mod">
          <ac:chgData name="Kym Keith" userId="8510a1b8fa4ba23a" providerId="LiveId" clId="{E24FA85A-CB21-43B4-9D02-7233BCA32103}" dt="2022-08-27T22:32:47.848" v="181" actId="1076"/>
          <ac:spMkLst>
            <pc:docMk/>
            <pc:sldMk cId="3307276835" sldId="302"/>
            <ac:spMk id="6" creationId="{958F251F-07B9-16D4-C223-BE79925ECC7A}"/>
          </ac:spMkLst>
        </pc:spChg>
        <pc:spChg chg="add del mod">
          <ac:chgData name="Kym Keith" userId="8510a1b8fa4ba23a" providerId="LiveId" clId="{E24FA85A-CB21-43B4-9D02-7233BCA32103}" dt="2022-10-19T23:06:16.324" v="420"/>
          <ac:spMkLst>
            <pc:docMk/>
            <pc:sldMk cId="3307276835" sldId="302"/>
            <ac:spMk id="7" creationId="{FFDF1595-EFDA-7195-DB5F-FEE2406C8F12}"/>
          </ac:spMkLst>
        </pc:spChg>
        <pc:spChg chg="del mod">
          <ac:chgData name="Kym Keith" userId="8510a1b8fa4ba23a" providerId="LiveId" clId="{E24FA85A-CB21-43B4-9D02-7233BCA32103}" dt="2022-08-30T00:18:34.031" v="409" actId="478"/>
          <ac:spMkLst>
            <pc:docMk/>
            <pc:sldMk cId="3307276835" sldId="302"/>
            <ac:spMk id="8" creationId="{00000000-0000-0000-0000-000000000000}"/>
          </ac:spMkLst>
        </pc:spChg>
        <pc:spChg chg="add del mod">
          <ac:chgData name="Kym Keith" userId="8510a1b8fa4ba23a" providerId="LiveId" clId="{E24FA85A-CB21-43B4-9D02-7233BCA32103}" dt="2022-11-15T00:01:22.028" v="441" actId="478"/>
          <ac:spMkLst>
            <pc:docMk/>
            <pc:sldMk cId="3307276835" sldId="302"/>
            <ac:spMk id="8" creationId="{1F27E431-0802-94C5-9155-96CB00D42C17}"/>
          </ac:spMkLst>
        </pc:spChg>
        <pc:picChg chg="add mod">
          <ac:chgData name="Kym Keith" userId="8510a1b8fa4ba23a" providerId="LiveId" clId="{E24FA85A-CB21-43B4-9D02-7233BCA32103}" dt="2022-11-15T00:01:23.600" v="442"/>
          <ac:picMkLst>
            <pc:docMk/>
            <pc:sldMk cId="3307276835" sldId="302"/>
            <ac:picMk id="7" creationId="{F70418D1-3D2C-7DD8-94A7-093862E814EA}"/>
          </ac:picMkLst>
        </pc:picChg>
      </pc:sldChg>
      <pc:sldChg chg="addSp delSp modSp add mod modNotesTx">
        <pc:chgData name="Kym Keith" userId="8510a1b8fa4ba23a" providerId="LiveId" clId="{E24FA85A-CB21-43B4-9D02-7233BCA32103}" dt="2022-11-15T21:23:12.496" v="718" actId="113"/>
        <pc:sldMkLst>
          <pc:docMk/>
          <pc:sldMk cId="1470732628" sldId="303"/>
        </pc:sldMkLst>
        <pc:spChg chg="add mod">
          <ac:chgData name="Kym Keith" userId="8510a1b8fa4ba23a" providerId="LiveId" clId="{E24FA85A-CB21-43B4-9D02-7233BCA32103}" dt="2022-08-18T21:26:01.631" v="112" actId="207"/>
          <ac:spMkLst>
            <pc:docMk/>
            <pc:sldMk cId="1470732628" sldId="303"/>
            <ac:spMk id="3" creationId="{35A4C9B2-12CA-EA12-2F1F-F631B2301CEC}"/>
          </ac:spMkLst>
        </pc:spChg>
        <pc:spChg chg="mod">
          <ac:chgData name="Kym Keith" userId="8510a1b8fa4ba23a" providerId="LiveId" clId="{E24FA85A-CB21-43B4-9D02-7233BCA32103}" dt="2022-08-18T21:24:13.021" v="92" actId="14100"/>
          <ac:spMkLst>
            <pc:docMk/>
            <pc:sldMk cId="1470732628" sldId="303"/>
            <ac:spMk id="4" creationId="{00000000-0000-0000-0000-000000000000}"/>
          </ac:spMkLst>
        </pc:spChg>
        <pc:spChg chg="add mod">
          <ac:chgData name="Kym Keith" userId="8510a1b8fa4ba23a" providerId="LiveId" clId="{E24FA85A-CB21-43B4-9D02-7233BCA32103}" dt="2022-08-18T21:25:48.592" v="109" actId="207"/>
          <ac:spMkLst>
            <pc:docMk/>
            <pc:sldMk cId="1470732628" sldId="303"/>
            <ac:spMk id="6" creationId="{9FB33EB3-A077-6D5D-0164-0EC68DCD58B5}"/>
          </ac:spMkLst>
        </pc:spChg>
        <pc:spChg chg="add mod">
          <ac:chgData name="Kym Keith" userId="8510a1b8fa4ba23a" providerId="LiveId" clId="{E24FA85A-CB21-43B4-9D02-7233BCA32103}" dt="2022-08-18T21:25:24.561" v="106" actId="1076"/>
          <ac:spMkLst>
            <pc:docMk/>
            <pc:sldMk cId="1470732628" sldId="303"/>
            <ac:spMk id="7" creationId="{EF5E5D83-3C9F-AA49-4707-F75919298CB6}"/>
          </ac:spMkLst>
        </pc:spChg>
        <pc:spChg chg="del">
          <ac:chgData name="Kym Keith" userId="8510a1b8fa4ba23a" providerId="LiveId" clId="{E24FA85A-CB21-43B4-9D02-7233BCA32103}" dt="2022-08-30T00:18:43.478" v="411" actId="478"/>
          <ac:spMkLst>
            <pc:docMk/>
            <pc:sldMk cId="1470732628" sldId="303"/>
            <ac:spMk id="8" creationId="{00000000-0000-0000-0000-000000000000}"/>
          </ac:spMkLst>
        </pc:spChg>
        <pc:spChg chg="add mod">
          <ac:chgData name="Kym Keith" userId="8510a1b8fa4ba23a" providerId="LiveId" clId="{E24FA85A-CB21-43B4-9D02-7233BCA32103}" dt="2022-10-19T23:05:48.956" v="415"/>
          <ac:spMkLst>
            <pc:docMk/>
            <pc:sldMk cId="1470732628" sldId="303"/>
            <ac:spMk id="8" creationId="{3BDB543B-5A3B-3021-0E78-5288724B09F2}"/>
          </ac:spMkLst>
        </pc:spChg>
        <pc:spChg chg="add mod">
          <ac:chgData name="Kym Keith" userId="8510a1b8fa4ba23a" providerId="LiveId" clId="{E24FA85A-CB21-43B4-9D02-7233BCA32103}" dt="2022-08-18T21:26:39.934" v="120" actId="14100"/>
          <ac:spMkLst>
            <pc:docMk/>
            <pc:sldMk cId="1470732628" sldId="303"/>
            <ac:spMk id="9" creationId="{4AF7E2EF-BBE3-9DEC-ACE0-ED60BE287644}"/>
          </ac:spMkLst>
        </pc:spChg>
        <pc:spChg chg="add mod">
          <ac:chgData name="Kym Keith" userId="8510a1b8fa4ba23a" providerId="LiveId" clId="{E24FA85A-CB21-43B4-9D02-7233BCA32103}" dt="2022-08-18T21:26:25.707" v="117" actId="1076"/>
          <ac:spMkLst>
            <pc:docMk/>
            <pc:sldMk cId="1470732628" sldId="303"/>
            <ac:spMk id="10" creationId="{9D4F7E5B-B112-2B6C-0A7D-77E7584587B6}"/>
          </ac:spMkLst>
        </pc:spChg>
        <pc:spChg chg="add mod">
          <ac:chgData name="Kym Keith" userId="8510a1b8fa4ba23a" providerId="LiveId" clId="{E24FA85A-CB21-43B4-9D02-7233BCA32103}" dt="2022-08-18T21:26:36.610" v="119" actId="1076"/>
          <ac:spMkLst>
            <pc:docMk/>
            <pc:sldMk cId="1470732628" sldId="303"/>
            <ac:spMk id="13" creationId="{9FC3CCF3-A519-5EDE-5C89-A1045E2D9E21}"/>
          </ac:spMkLst>
        </pc:spChg>
        <pc:spChg chg="add del mod">
          <ac:chgData name="Kym Keith" userId="8510a1b8fa4ba23a" providerId="LiveId" clId="{E24FA85A-CB21-43B4-9D02-7233BCA32103}" dt="2022-11-15T00:01:18.496" v="439" actId="478"/>
          <ac:spMkLst>
            <pc:docMk/>
            <pc:sldMk cId="1470732628" sldId="303"/>
            <ac:spMk id="14" creationId="{ADEDE90F-DB48-8007-3DF3-C51636FA7F82}"/>
          </ac:spMkLst>
        </pc:spChg>
        <pc:picChg chg="add mod">
          <ac:chgData name="Kym Keith" userId="8510a1b8fa4ba23a" providerId="LiveId" clId="{E24FA85A-CB21-43B4-9D02-7233BCA32103}" dt="2022-08-18T21:24:28.651" v="94" actId="1076"/>
          <ac:picMkLst>
            <pc:docMk/>
            <pc:sldMk cId="1470732628" sldId="303"/>
            <ac:picMk id="2" creationId="{9D61B190-B5C3-467D-63B5-39D0DBCFB264}"/>
          </ac:picMkLst>
        </pc:picChg>
        <pc:picChg chg="mod">
          <ac:chgData name="Kym Keith" userId="8510a1b8fa4ba23a" providerId="LiveId" clId="{E24FA85A-CB21-43B4-9D02-7233BCA32103}" dt="2022-08-18T21:24:58.881" v="98" actId="1076"/>
          <ac:picMkLst>
            <pc:docMk/>
            <pc:sldMk cId="1470732628" sldId="303"/>
            <ac:picMk id="5" creationId="{00000000-0000-0000-0000-000000000000}"/>
          </ac:picMkLst>
        </pc:picChg>
        <pc:picChg chg="add mod">
          <ac:chgData name="Kym Keith" userId="8510a1b8fa4ba23a" providerId="LiveId" clId="{E24FA85A-CB21-43B4-9D02-7233BCA32103}" dt="2022-11-15T00:01:18.964" v="440"/>
          <ac:picMkLst>
            <pc:docMk/>
            <pc:sldMk cId="1470732628" sldId="303"/>
            <ac:picMk id="15" creationId="{E46FF686-C13F-425A-92A1-212951D83C33}"/>
          </ac:picMkLst>
        </pc:picChg>
      </pc:sldChg>
      <pc:sldChg chg="addSp modSp add del mod ord">
        <pc:chgData name="Kym Keith" userId="8510a1b8fa4ba23a" providerId="LiveId" clId="{E24FA85A-CB21-43B4-9D02-7233BCA32103}" dt="2022-11-08T17:50:45.960" v="430" actId="47"/>
        <pc:sldMkLst>
          <pc:docMk/>
          <pc:sldMk cId="4239274055" sldId="304"/>
        </pc:sldMkLst>
        <pc:spChg chg="add mod">
          <ac:chgData name="Kym Keith" userId="8510a1b8fa4ba23a" providerId="LiveId" clId="{E24FA85A-CB21-43B4-9D02-7233BCA32103}" dt="2022-10-19T23:05:46.593" v="413"/>
          <ac:spMkLst>
            <pc:docMk/>
            <pc:sldMk cId="4239274055" sldId="304"/>
            <ac:spMk id="2" creationId="{AE48B94C-A6D2-DE41-C3A2-12FF027CB2F0}"/>
          </ac:spMkLst>
        </pc:spChg>
        <pc:spChg chg="mod">
          <ac:chgData name="Kym Keith" userId="8510a1b8fa4ba23a" providerId="LiveId" clId="{E24FA85A-CB21-43B4-9D02-7233BCA32103}" dt="2022-08-27T22:30:23.215" v="156" actId="1076"/>
          <ac:spMkLst>
            <pc:docMk/>
            <pc:sldMk cId="4239274055" sldId="304"/>
            <ac:spMk id="3" creationId="{B7671CDB-6501-13EC-861E-AC55E29362DA}"/>
          </ac:spMkLst>
        </pc:spChg>
        <pc:spChg chg="mod">
          <ac:chgData name="Kym Keith" userId="8510a1b8fa4ba23a" providerId="LiveId" clId="{E24FA85A-CB21-43B4-9D02-7233BCA32103}" dt="2022-08-18T21:56:35.822" v="152" actId="1076"/>
          <ac:spMkLst>
            <pc:docMk/>
            <pc:sldMk cId="4239274055" sldId="304"/>
            <ac:spMk id="4" creationId="{00000000-0000-0000-0000-000000000000}"/>
          </ac:spMkLst>
        </pc:spChg>
        <pc:spChg chg="add mod">
          <ac:chgData name="Kym Keith" userId="8510a1b8fa4ba23a" providerId="LiveId" clId="{E24FA85A-CB21-43B4-9D02-7233BCA32103}" dt="2022-08-27T22:31:17.540" v="163" actId="1076"/>
          <ac:spMkLst>
            <pc:docMk/>
            <pc:sldMk cId="4239274055" sldId="304"/>
            <ac:spMk id="6" creationId="{655A32DF-11E3-7E37-4FB0-69A39E34226A}"/>
          </ac:spMkLst>
        </pc:spChg>
        <pc:spChg chg="add mod">
          <ac:chgData name="Kym Keith" userId="8510a1b8fa4ba23a" providerId="LiveId" clId="{E24FA85A-CB21-43B4-9D02-7233BCA32103}" dt="2022-10-19T23:06:40.702" v="426"/>
          <ac:spMkLst>
            <pc:docMk/>
            <pc:sldMk cId="4239274055" sldId="304"/>
            <ac:spMk id="7" creationId="{E98FC1E9-98B8-F63B-A4C3-CBC7A5803821}"/>
          </ac:spMkLst>
        </pc:spChg>
      </pc:sldChg>
      <pc:sldChg chg="add del">
        <pc:chgData name="Kym Keith" userId="8510a1b8fa4ba23a" providerId="LiveId" clId="{E24FA85A-CB21-43B4-9D02-7233BCA32103}" dt="2022-10-19T23:06:10.816" v="419"/>
        <pc:sldMkLst>
          <pc:docMk/>
          <pc:sldMk cId="802992976" sldId="305"/>
        </pc:sldMkLst>
      </pc:sldChg>
      <pc:sldChg chg="add del">
        <pc:chgData name="Kym Keith" userId="8510a1b8fa4ba23a" providerId="LiveId" clId="{E24FA85A-CB21-43B4-9D02-7233BCA32103}" dt="2022-10-19T23:06:27.595" v="424"/>
        <pc:sldMkLst>
          <pc:docMk/>
          <pc:sldMk cId="1786512343" sldId="305"/>
        </pc:sldMkLst>
      </pc:sldChg>
      <pc:sldChg chg="modSp add mod">
        <pc:chgData name="Kym Keith" userId="8510a1b8fa4ba23a" providerId="LiveId" clId="{E24FA85A-CB21-43B4-9D02-7233BCA32103}" dt="2022-11-21T20:22:26.935" v="731" actId="20577"/>
        <pc:sldMkLst>
          <pc:docMk/>
          <pc:sldMk cId="1710665259" sldId="307"/>
        </pc:sldMkLst>
        <pc:spChg chg="mod">
          <ac:chgData name="Kym Keith" userId="8510a1b8fa4ba23a" providerId="LiveId" clId="{E24FA85A-CB21-43B4-9D02-7233BCA32103}" dt="2022-11-21T20:22:26.935" v="731" actId="20577"/>
          <ac:spMkLst>
            <pc:docMk/>
            <pc:sldMk cId="1710665259" sldId="307"/>
            <ac:spMk id="4" creationId="{00000000-0000-0000-0000-00000000000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2024-10-23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Symbol" panose="05050102010706020507" pitchFamily="18" charset="2"/>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There are different types of smoke detectors. Some beep and others talk to you. Even though they may sound different they all have the same parts and all have test buttons.</a:t>
            </a:r>
          </a:p>
          <a:p>
            <a:pPr marL="0" lvl="0" indent="0">
              <a:lnSpc>
                <a:spcPct val="106000"/>
              </a:lnSpc>
              <a:spcAft>
                <a:spcPts val="800"/>
              </a:spcAft>
              <a:buFont typeface="Symbol" panose="05050102010706020507" pitchFamily="18" charset="2"/>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Most smoke alarms make a loud Beep </a:t>
            </a:r>
            <a:r>
              <a:rPr lang="en-NZ" sz="1400" dirty="0" err="1">
                <a:effectLst/>
                <a:latin typeface="Helvetica" panose="020B0604020202020204" pitchFamily="34" charset="0"/>
                <a:ea typeface="Calibri" panose="020F0502020204030204" pitchFamily="34" charset="0"/>
                <a:cs typeface="Helvetica" panose="020B0604020202020204" pitchFamily="34" charset="0"/>
              </a:rPr>
              <a:t>Beep</a:t>
            </a:r>
            <a:r>
              <a:rPr lang="en-NZ" sz="1400" dirty="0">
                <a:effectLst/>
                <a:latin typeface="Helvetica" panose="020B0604020202020204" pitchFamily="34" charset="0"/>
                <a:ea typeface="Calibri" panose="020F0502020204030204" pitchFamily="34" charset="0"/>
                <a:cs typeface="Helvetica" panose="020B0604020202020204" pitchFamily="34" charset="0"/>
              </a:rPr>
              <a:t> </a:t>
            </a:r>
            <a:r>
              <a:rPr lang="en-NZ" sz="1400" dirty="0" err="1">
                <a:effectLst/>
                <a:latin typeface="Helvetica" panose="020B0604020202020204" pitchFamily="34" charset="0"/>
                <a:ea typeface="Calibri" panose="020F0502020204030204" pitchFamily="34" charset="0"/>
                <a:cs typeface="Helvetica" panose="020B0604020202020204" pitchFamily="34" charset="0"/>
              </a:rPr>
              <a:t>Beep</a:t>
            </a:r>
            <a:r>
              <a:rPr lang="en-NZ" sz="1400" dirty="0">
                <a:effectLst/>
                <a:latin typeface="Helvetica" panose="020B0604020202020204" pitchFamily="34" charset="0"/>
                <a:ea typeface="Calibri" panose="020F0502020204030204" pitchFamily="34" charset="0"/>
                <a:cs typeface="Helvetica" panose="020B0604020202020204" pitchFamily="34" charset="0"/>
              </a:rPr>
              <a:t>!</a:t>
            </a:r>
          </a:p>
          <a:p>
            <a:pPr marL="0" marR="0" lvl="0" indent="0" algn="l" defTabSz="914400" rtl="0" eaLnBrk="1" fontAlgn="auto" latinLnBrk="0" hangingPunct="1">
              <a:lnSpc>
                <a:spcPct val="106000"/>
              </a:lnSpc>
              <a:spcBef>
                <a:spcPts val="0"/>
              </a:spcBef>
              <a:spcAft>
                <a:spcPts val="800"/>
              </a:spcAft>
              <a:buClrTx/>
              <a:buSzTx/>
              <a:buFont typeface="Symbol" panose="05050102010706020507" pitchFamily="18" charset="2"/>
              <a:buNone/>
              <a:tabLst/>
              <a:defRPr/>
            </a:pPr>
            <a:r>
              <a:rPr lang="en-NZ" sz="1400" dirty="0">
                <a:effectLst/>
                <a:latin typeface="Helvetica" panose="020B0604020202020204" pitchFamily="34" charset="0"/>
                <a:ea typeface="Calibri" panose="020F0502020204030204" pitchFamily="34" charset="0"/>
                <a:cs typeface="Helvetica" panose="020B0604020202020204" pitchFamily="34" charset="0"/>
              </a:rPr>
              <a:t>Smoke detectors are loud because it needs to warn everyone in the house-no matter where they are or what they are doing, even sleeping. </a:t>
            </a:r>
          </a:p>
          <a:p>
            <a:pPr marL="0" lvl="0" indent="0">
              <a:lnSpc>
                <a:spcPct val="106000"/>
              </a:lnSpc>
              <a:spcAft>
                <a:spcPts val="800"/>
              </a:spcAft>
              <a:buFont typeface="Symbol" panose="05050102010706020507" pitchFamily="18"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633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endParaRPr lang="en-CA"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0697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Make sure your whole family knows your Fire Escape Plan.</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Draw it out. </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Talk about it. </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Post it where everyone can see it.</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Practice it.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2710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Make sure your smoke alarm works. </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Beep </a:t>
            </a:r>
            <a:r>
              <a:rPr lang="en-US" sz="1800" b="0" dirty="0" err="1">
                <a:effectLst/>
                <a:latin typeface="Helvetica" panose="020B0604020202020204" pitchFamily="34" charset="0"/>
                <a:ea typeface="Calibri" panose="020F0502020204030204" pitchFamily="34" charset="0"/>
                <a:cs typeface="Times New Roman" panose="02020603050405020304" pitchFamily="18" charset="0"/>
              </a:rPr>
              <a:t>beep</a:t>
            </a:r>
            <a:r>
              <a:rPr lang="en-US" sz="1800" b="0" dirty="0">
                <a:effectLst/>
                <a:latin typeface="Helvetica" panose="020B0604020202020204" pitchFamily="34" charset="0"/>
                <a:ea typeface="Calibri" panose="020F0502020204030204" pitchFamily="34" charset="0"/>
                <a:cs typeface="Times New Roman" panose="02020603050405020304" pitchFamily="18" charset="0"/>
              </a:rPr>
              <a:t> </a:t>
            </a:r>
            <a:r>
              <a:rPr lang="en-US" sz="1800" b="0" dirty="0" err="1">
                <a:effectLst/>
                <a:latin typeface="Helvetica" panose="020B0604020202020204" pitchFamily="34" charset="0"/>
                <a:ea typeface="Calibri" panose="020F0502020204030204" pitchFamily="34" charset="0"/>
                <a:cs typeface="Times New Roman" panose="02020603050405020304" pitchFamily="18" charset="0"/>
              </a:rPr>
              <a:t>beep</a:t>
            </a:r>
            <a:r>
              <a:rPr lang="en-US" sz="1800" b="0" dirty="0">
                <a:effectLst/>
                <a:latin typeface="Helvetica" panose="020B0604020202020204" pitchFamily="34" charset="0"/>
                <a:ea typeface="Calibri" panose="020F0502020204030204" pitchFamily="34" charset="0"/>
                <a:cs typeface="Times New Roman" panose="02020603050405020304" pitchFamily="18" charset="0"/>
              </a:rPr>
              <a:t>! means it works.</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Chirp! means the battery needs to be replaced.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Know two ways out of every room.</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This is usually a door way and a window.</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Practice your escape.</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Get Low &amp; Go if there </a:t>
            </a:r>
            <a:r>
              <a:rPr lang="en-US" sz="1800" b="0">
                <a:effectLst/>
                <a:latin typeface="Helvetica" panose="020B0604020202020204" pitchFamily="34" charset="0"/>
                <a:ea typeface="Calibri" panose="020F0502020204030204" pitchFamily="34" charset="0"/>
                <a:cs typeface="Times New Roman" panose="02020603050405020304" pitchFamily="18" charset="0"/>
              </a:rPr>
              <a:t>is smoke. </a:t>
            </a: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6051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Keep doors closed if they are hot and escape another way.</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Shut doors behind you as you leave the home.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Get out and stay out!</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Go to the meeting spot.</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Call 911 or the emergency number in your area. </a:t>
            </a:r>
            <a:endParaRPr lang="en-CA"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284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23/10/2024</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23/10/2024</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23/10/2024</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23/10/2024</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23/10/2024</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23/10/2024</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23/10/2024</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23/10/2024</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23/10/2024</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23/10/2024</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23/10/2024</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23/10/2024</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xml"/><Relationship Id="rId7" Type="http://schemas.openxmlformats.org/officeDocument/2006/relationships/image" Target="../media/image1.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2.xml"/><Relationship Id="rId7" Type="http://schemas.openxmlformats.org/officeDocument/2006/relationships/image" Target="../media/image7.jp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video" Target="https://www.youtube.com/embed/v0hZNCGJ0VA" TargetMode="External"/><Relationship Id="rId1" Type="http://schemas.openxmlformats.org/officeDocument/2006/relationships/vmlDrawing" Target="../drawings/vmlDrawing3.vml"/><Relationship Id="rId6" Type="http://schemas.openxmlformats.org/officeDocument/2006/relationships/image" Target="../media/image5.wmf"/><Relationship Id="rId5" Type="http://schemas.openxmlformats.org/officeDocument/2006/relationships/oleObject" Target="../embeddings/oleObject3.bin"/><Relationship Id="rId4" Type="http://schemas.openxmlformats.org/officeDocument/2006/relationships/notesSlide" Target="../notesSlides/notesSlide3.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notesSlide" Target="../notesSlides/notesSlide4.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4.bin"/><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5.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4.bin"/><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6.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6.png"/><Relationship Id="rId5" Type="http://schemas.openxmlformats.org/officeDocument/2006/relationships/image" Target="../media/image5.wmf"/><Relationship Id="rId10" Type="http://schemas.openxmlformats.org/officeDocument/2006/relationships/image" Target="../media/image14.png"/><Relationship Id="rId4" Type="http://schemas.openxmlformats.org/officeDocument/2006/relationships/oleObject" Target="../embeddings/oleObject5.bin"/><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5"/>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5"/>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5"/>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4905756"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K4-Gr3 Practice Makes Perfect!</a:t>
            </a: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spid="_x0000_s1035" r:id="rId6" imgW="10983960" imgH="11669760" progId="">
                  <p:embed/>
                </p:oleObj>
              </mc:Choice>
              <mc:Fallback>
                <p:oleObj r:id="rId6"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7"/>
                      <a:stretch>
                        <a:fillRect/>
                      </a:stretch>
                    </p:blipFill>
                    <p:spPr>
                      <a:xfrm>
                        <a:off x="2539208" y="1847512"/>
                        <a:ext cx="3239021" cy="3410288"/>
                      </a:xfrm>
                      <a:prstGeom prst="rect">
                        <a:avLst/>
                      </a:prstGeom>
                    </p:spPr>
                  </p:pic>
                </p:oleObj>
              </mc:Fallback>
            </mc:AlternateContent>
          </a:graphicData>
        </a:graphic>
      </p:graphicFrame>
      <p:pic>
        <p:nvPicPr>
          <p:cNvPr id="13" name="Picture 12">
            <a:extLst>
              <a:ext uri="{FF2B5EF4-FFF2-40B4-BE49-F238E27FC236}">
                <a16:creationId xmlns:a16="http://schemas.microsoft.com/office/drawing/2014/main" id="{4AC7A3B0-5E84-53F1-38AB-42E4815C15C3}"/>
              </a:ext>
            </a:extLst>
          </p:cNvPr>
          <p:cNvPicPr>
            <a:picLocks noChangeAspect="1"/>
          </p:cNvPicPr>
          <p:nvPr/>
        </p:nvPicPr>
        <p:blipFill>
          <a:blip r:embed="rId8"/>
          <a:stretch>
            <a:fillRect/>
          </a:stretch>
        </p:blipFill>
        <p:spPr>
          <a:xfrm>
            <a:off x="265987" y="4981193"/>
            <a:ext cx="992987" cy="934917"/>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2059"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430829" y="383991"/>
            <a:ext cx="851133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S</a:t>
            </a:r>
            <a:r>
              <a:rPr kumimoji="0" lang="en-CA" sz="4000" b="1" i="0" u="none" strike="noStrike" kern="1200" cap="none" spc="0" normalizeH="0" baseline="0" noProof="0" dirty="0" err="1">
                <a:ln>
                  <a:noFill/>
                </a:ln>
                <a:solidFill>
                  <a:srgbClr val="044E77"/>
                </a:solidFill>
                <a:effectLst/>
                <a:uLnTx/>
                <a:uFillTx/>
                <a:latin typeface="Comic Sans MS" panose="030F0702030302020204" pitchFamily="66" charset="0"/>
                <a:ea typeface="+mn-ea"/>
                <a:cs typeface="+mn-cs"/>
              </a:rPr>
              <a:t>moke</a:t>
            </a:r>
            <a:r>
              <a:rPr kumimoji="0" lang="en-CA" sz="40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 Alarms Save Lives!</a:t>
            </a:r>
            <a:endParaRPr kumimoji="0" lang="en-US" sz="40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pic>
        <p:nvPicPr>
          <p:cNvPr id="3" name="Picture 2" descr="Icon&#10;&#10;Description automatically generated">
            <a:extLst>
              <a:ext uri="{FF2B5EF4-FFF2-40B4-BE49-F238E27FC236}">
                <a16:creationId xmlns:a16="http://schemas.microsoft.com/office/drawing/2014/main" id="{44077C48-5B8B-2514-BCEC-12249050864C}"/>
              </a:ext>
            </a:extLst>
          </p:cNvPr>
          <p:cNvPicPr>
            <a:picLocks noChangeAspect="1"/>
          </p:cNvPicPr>
          <p:nvPr/>
        </p:nvPicPr>
        <p:blipFill rotWithShape="1">
          <a:blip r:embed="rId7">
            <a:extLst>
              <a:ext uri="{28A0092B-C50C-407E-A947-70E740481C1C}">
                <a14:useLocalDpi xmlns:a14="http://schemas.microsoft.com/office/drawing/2010/main" val="0"/>
              </a:ext>
            </a:extLst>
          </a:blip>
          <a:srcRect l="16747" t="16769" r="16404" b="16381"/>
          <a:stretch/>
        </p:blipFill>
        <p:spPr>
          <a:xfrm>
            <a:off x="3506662" y="1046423"/>
            <a:ext cx="4443572" cy="4443572"/>
          </a:xfrm>
          <a:prstGeom prst="rect">
            <a:avLst/>
          </a:prstGeom>
        </p:spPr>
      </p:pic>
      <p:sp>
        <p:nvSpPr>
          <p:cNvPr id="7" name="Rectangle 6">
            <a:extLst>
              <a:ext uri="{FF2B5EF4-FFF2-40B4-BE49-F238E27FC236}">
                <a16:creationId xmlns:a16="http://schemas.microsoft.com/office/drawing/2014/main" id="{059B74A4-D863-6C02-5A14-80C2AC349741}"/>
              </a:ext>
            </a:extLst>
          </p:cNvPr>
          <p:cNvSpPr/>
          <p:nvPr/>
        </p:nvSpPr>
        <p:spPr>
          <a:xfrm rot="1295716">
            <a:off x="8018468" y="4635196"/>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10" name="Rectangle 9">
            <a:extLst>
              <a:ext uri="{FF2B5EF4-FFF2-40B4-BE49-F238E27FC236}">
                <a16:creationId xmlns:a16="http://schemas.microsoft.com/office/drawing/2014/main" id="{FA681D03-CDEF-5598-8588-72538545174D}"/>
              </a:ext>
            </a:extLst>
          </p:cNvPr>
          <p:cNvSpPr/>
          <p:nvPr/>
        </p:nvSpPr>
        <p:spPr>
          <a:xfrm rot="1321713">
            <a:off x="8018470" y="3394637"/>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13" name="Rectangle 12">
            <a:extLst>
              <a:ext uri="{FF2B5EF4-FFF2-40B4-BE49-F238E27FC236}">
                <a16:creationId xmlns:a16="http://schemas.microsoft.com/office/drawing/2014/main" id="{29199614-5F8C-4233-6194-F5DB0DEB75D1}"/>
              </a:ext>
            </a:extLst>
          </p:cNvPr>
          <p:cNvSpPr/>
          <p:nvPr/>
        </p:nvSpPr>
        <p:spPr>
          <a:xfrm rot="1358485">
            <a:off x="8018468" y="2289626"/>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pic>
        <p:nvPicPr>
          <p:cNvPr id="8" name="Picture 7">
            <a:extLst>
              <a:ext uri="{FF2B5EF4-FFF2-40B4-BE49-F238E27FC236}">
                <a16:creationId xmlns:a16="http://schemas.microsoft.com/office/drawing/2014/main" id="{4D4F745D-452A-1B3D-6A45-C4D7C0D8EF2F}"/>
              </a:ext>
            </a:extLst>
          </p:cNvPr>
          <p:cNvPicPr>
            <a:picLocks noChangeAspect="1"/>
          </p:cNvPicPr>
          <p:nvPr/>
        </p:nvPicPr>
        <p:blipFill>
          <a:blip r:embed="rId8"/>
          <a:stretch>
            <a:fillRect/>
          </a:stretch>
        </p:blipFill>
        <p:spPr>
          <a:xfrm>
            <a:off x="242140" y="4927257"/>
            <a:ext cx="797632" cy="750986"/>
          </a:xfrm>
          <a:prstGeom prst="rect">
            <a:avLst/>
          </a:prstGeom>
        </p:spPr>
      </p:pic>
    </p:spTree>
    <p:extLst>
      <p:ext uri="{BB962C8B-B14F-4D97-AF65-F5344CB8AC3E}">
        <p14:creationId xmlns:p14="http://schemas.microsoft.com/office/powerpoint/2010/main" val="4167256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extLst>
              <p:ext uri="{D42A27DB-BD31-4B8C-83A1-F6EECF244321}">
                <p14:modId xmlns:p14="http://schemas.microsoft.com/office/powerpoint/2010/main" val="2756792462"/>
              </p:ext>
            </p:extLst>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3086" r:id="rId5" imgW="12698280" imgH="1638000" progId="">
                  <p:embed/>
                </p:oleObj>
              </mc:Choice>
              <mc:Fallback>
                <p:oleObj r:id="rId5"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6"/>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7"/>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4000" b="1" dirty="0">
                <a:solidFill>
                  <a:srgbClr val="054E77"/>
                </a:solidFill>
                <a:latin typeface="Comic Sans MS" panose="030F0702030302020204" pitchFamily="66" charset="0"/>
              </a:rPr>
              <a:t>Sounds of Fire Safety</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8"/>
          <a:stretch>
            <a:fillRect/>
          </a:stretch>
        </p:blipFill>
        <p:spPr>
          <a:xfrm>
            <a:off x="242140" y="4927257"/>
            <a:ext cx="797632" cy="750986"/>
          </a:xfrm>
          <a:prstGeom prst="rect">
            <a:avLst/>
          </a:prstGeom>
        </p:spPr>
      </p:pic>
      <p:pic>
        <p:nvPicPr>
          <p:cNvPr id="16" name="Online Media 15">
            <a:hlinkClick r:id="" action="ppaction://media"/>
            <a:extLst>
              <a:ext uri="{FF2B5EF4-FFF2-40B4-BE49-F238E27FC236}">
                <a16:creationId xmlns:a16="http://schemas.microsoft.com/office/drawing/2014/main" id="{A64DA4A4-2F93-4820-B80E-6F2B115BCB78}"/>
              </a:ext>
            </a:extLst>
          </p:cNvPr>
          <p:cNvPicPr>
            <a:picLocks noRot="1" noChangeAspect="1"/>
          </p:cNvPicPr>
          <p:nvPr>
            <a:videoFile r:link="rId2"/>
          </p:nvPr>
        </p:nvPicPr>
        <p:blipFill>
          <a:blip r:embed="rId9"/>
          <a:stretch>
            <a:fillRect/>
          </a:stretch>
        </p:blipFill>
        <p:spPr>
          <a:xfrm>
            <a:off x="2516204" y="949854"/>
            <a:ext cx="7530004" cy="4235627"/>
          </a:xfrm>
          <a:prstGeom prst="rect">
            <a:avLst/>
          </a:prstGeom>
        </p:spPr>
      </p:pic>
      <p:sp>
        <p:nvSpPr>
          <p:cNvPr id="18" name="TextBox 17">
            <a:extLst>
              <a:ext uri="{FF2B5EF4-FFF2-40B4-BE49-F238E27FC236}">
                <a16:creationId xmlns:a16="http://schemas.microsoft.com/office/drawing/2014/main" id="{75112C87-35D2-4A11-B203-8CD2EBFAFAAF}"/>
              </a:ext>
            </a:extLst>
          </p:cNvPr>
          <p:cNvSpPr txBox="1"/>
          <p:nvPr/>
        </p:nvSpPr>
        <p:spPr>
          <a:xfrm>
            <a:off x="1194816" y="5259252"/>
            <a:ext cx="10755043" cy="577081"/>
          </a:xfrm>
          <a:prstGeom prst="rect">
            <a:avLst/>
          </a:prstGeom>
          <a:noFill/>
        </p:spPr>
        <p:txBody>
          <a:bodyPr wrap="square" rtlCol="0">
            <a:spAutoFit/>
          </a:bodyPr>
          <a:lstStyle/>
          <a:p>
            <a:pPr algn="ctr"/>
            <a:r>
              <a:rPr lang="en-CA" sz="1050" dirty="0"/>
              <a:t>https://www.google.com/search?sca_esv=eae1723b12d3aedd&amp;sca_upv=1&amp;rlz=1C1RXMK_enCA1085CA1085&amp;sxsrf=ACQVn090CXSt0GoqQhqI1d07wia63s7BMw:1712596247454&amp;q=fire+alarm+kids+listen&amp;tbm=vid&amp;source=lnms&amp;prmd=ivsnmbtz&amp;sa=X&amp;ved=2ahUKEwi2keSXjrOFAxVDCTQIHRsAjEQ0pQJegQIChAB&amp;biw=1920&amp;bih=945&amp;dpr=1#fpstate=ive&amp;vld=cid:17bf8543,vid:v0hZNCGJ0VA,st:0</a:t>
            </a:r>
          </a:p>
        </p:txBody>
      </p:sp>
    </p:spTree>
    <p:extLst>
      <p:ext uri="{BB962C8B-B14F-4D97-AF65-F5344CB8AC3E}">
        <p14:creationId xmlns:p14="http://schemas.microsoft.com/office/powerpoint/2010/main" val="1470732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42336"/>
          <a:ext cx="12192001" cy="1557147"/>
        </p:xfrm>
        <a:graphic>
          <a:graphicData uri="http://schemas.openxmlformats.org/presentationml/2006/ole">
            <mc:AlternateContent xmlns:mc="http://schemas.openxmlformats.org/markup-compatibility/2006">
              <mc:Choice xmlns:v="urn:schemas-microsoft-com:vml" Requires="v">
                <p:oleObj spid="_x0000_s10251"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42336"/>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4000" b="1" dirty="0">
                <a:solidFill>
                  <a:srgbClr val="054E77"/>
                </a:solidFill>
                <a:latin typeface="Comic Sans MS" panose="030F0702030302020204" pitchFamily="66" charset="0"/>
              </a:rPr>
              <a:t>Plan Your Fire Escape</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7"/>
          <a:stretch>
            <a:fillRect/>
          </a:stretch>
        </p:blipFill>
        <p:spPr>
          <a:xfrm>
            <a:off x="242140" y="4927257"/>
            <a:ext cx="797632" cy="750986"/>
          </a:xfrm>
          <a:prstGeom prst="rect">
            <a:avLst/>
          </a:prstGeom>
        </p:spPr>
      </p:pic>
      <p:pic>
        <p:nvPicPr>
          <p:cNvPr id="10242" name="Picture 2" descr="How to Create Home Evacuation Maps with Your Kids – EAR TO THE GROUND WITH  DNR &amp; COMMISSIONER FRANZ">
            <a:extLst>
              <a:ext uri="{FF2B5EF4-FFF2-40B4-BE49-F238E27FC236}">
                <a16:creationId xmlns:a16="http://schemas.microsoft.com/office/drawing/2014/main" id="{7C3E8A3C-BB75-4E7B-A8DD-279F398D161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68341" y="1638823"/>
            <a:ext cx="5655188" cy="403942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www.tingfire.com/wp-content/uploads/2021/10/05.7500x1800-1024x246.png">
            <a:extLst>
              <a:ext uri="{FF2B5EF4-FFF2-40B4-BE49-F238E27FC236}">
                <a16:creationId xmlns:a16="http://schemas.microsoft.com/office/drawing/2014/main" id="{6BDE47BF-CAFA-4D4D-9C19-48B4862CABB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5128" r="50000"/>
          <a:stretch/>
        </p:blipFill>
        <p:spPr bwMode="auto">
          <a:xfrm>
            <a:off x="1447069" y="1248932"/>
            <a:ext cx="4221272" cy="4077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785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extLst>
              <p:ext uri="{D42A27DB-BD31-4B8C-83A1-F6EECF244321}">
                <p14:modId xmlns:p14="http://schemas.microsoft.com/office/powerpoint/2010/main" val="1037613396"/>
              </p:ext>
            </p:extLst>
          </p:nvPr>
        </p:nvGraphicFramePr>
        <p:xfrm>
          <a:off x="-1" y="5342336"/>
          <a:ext cx="12192001" cy="1557147"/>
        </p:xfrm>
        <a:graphic>
          <a:graphicData uri="http://schemas.openxmlformats.org/presentationml/2006/ole">
            <mc:AlternateContent xmlns:mc="http://schemas.openxmlformats.org/markup-compatibility/2006">
              <mc:Choice xmlns:v="urn:schemas-microsoft-com:vml" Requires="v">
                <p:oleObj spid="_x0000_s8222"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42336"/>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4000" b="1" dirty="0">
                <a:solidFill>
                  <a:srgbClr val="054E77"/>
                </a:solidFill>
                <a:latin typeface="Comic Sans MS" panose="030F0702030302020204" pitchFamily="66" charset="0"/>
              </a:rPr>
              <a:t>Practice Your Fire Escape</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7"/>
          <a:stretch>
            <a:fillRect/>
          </a:stretch>
        </p:blipFill>
        <p:spPr>
          <a:xfrm>
            <a:off x="242140" y="4927257"/>
            <a:ext cx="797632" cy="750986"/>
          </a:xfrm>
          <a:prstGeom prst="rect">
            <a:avLst/>
          </a:prstGeom>
        </p:spPr>
      </p:pic>
      <p:pic>
        <p:nvPicPr>
          <p:cNvPr id="8196" name="Picture 4" descr="Residential Readiness Guide">
            <a:extLst>
              <a:ext uri="{FF2B5EF4-FFF2-40B4-BE49-F238E27FC236}">
                <a16:creationId xmlns:a16="http://schemas.microsoft.com/office/drawing/2014/main" id="{67A785EF-471C-4766-8C93-1FF87222DE3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06240" y="1136860"/>
            <a:ext cx="3652449" cy="3652449"/>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Planning is essential for your family's fire safety – City of College  Station">
            <a:extLst>
              <a:ext uri="{FF2B5EF4-FFF2-40B4-BE49-F238E27FC236}">
                <a16:creationId xmlns:a16="http://schemas.microsoft.com/office/drawing/2014/main" id="{0840EEC7-7175-46A2-A025-D55409C059C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66880"/>
          <a:stretch/>
        </p:blipFill>
        <p:spPr bwMode="auto">
          <a:xfrm>
            <a:off x="390143" y="1121259"/>
            <a:ext cx="3779521" cy="36680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lanning is essential for your family's fire safety – City of College  Station">
            <a:extLst>
              <a:ext uri="{FF2B5EF4-FFF2-40B4-BE49-F238E27FC236}">
                <a16:creationId xmlns:a16="http://schemas.microsoft.com/office/drawing/2014/main" id="{55B5B592-5BD5-48B2-A124-36C968E11F1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3012" r="32693"/>
          <a:stretch/>
        </p:blipFill>
        <p:spPr bwMode="auto">
          <a:xfrm>
            <a:off x="7949185" y="1121259"/>
            <a:ext cx="3913632" cy="366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687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9233"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rgbClr val="054E77"/>
                </a:solidFill>
                <a:latin typeface="Comic Sans MS" panose="030F0702030302020204" pitchFamily="66" charset="0"/>
              </a:rPr>
              <a:t>Get Out &amp; Stay Out</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7"/>
          <a:stretch>
            <a:fillRect/>
          </a:stretch>
        </p:blipFill>
        <p:spPr>
          <a:xfrm>
            <a:off x="242140" y="4927257"/>
            <a:ext cx="797632" cy="750986"/>
          </a:xfrm>
          <a:prstGeom prst="rect">
            <a:avLst/>
          </a:prstGeom>
        </p:spPr>
      </p:pic>
      <p:pic>
        <p:nvPicPr>
          <p:cNvPr id="8198" name="Picture 6" descr="1 | Page">
            <a:extLst>
              <a:ext uri="{FF2B5EF4-FFF2-40B4-BE49-F238E27FC236}">
                <a16:creationId xmlns:a16="http://schemas.microsoft.com/office/drawing/2014/main" id="{C4767B77-99FC-4CAE-BD62-1E1D3D8EEE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705" y="1082879"/>
            <a:ext cx="3767328" cy="37673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lanning is essential for your family's fire safety – City of College  Station">
            <a:extLst>
              <a:ext uri="{FF2B5EF4-FFF2-40B4-BE49-F238E27FC236}">
                <a16:creationId xmlns:a16="http://schemas.microsoft.com/office/drawing/2014/main" id="{CEE679DC-6E25-4A33-A263-F915E6FD541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67239"/>
          <a:stretch/>
        </p:blipFill>
        <p:spPr bwMode="auto">
          <a:xfrm>
            <a:off x="4176120" y="1077081"/>
            <a:ext cx="3839760" cy="3767328"/>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5" descr="Cooking fire prevention and safety pictographs">
            <a:extLst>
              <a:ext uri="{FF2B5EF4-FFF2-40B4-BE49-F238E27FC236}">
                <a16:creationId xmlns:a16="http://schemas.microsoft.com/office/drawing/2014/main" id="{BE88ABCE-5055-4385-9CA5-3232EAAD440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67942"/>
          <a:stretch/>
        </p:blipFill>
        <p:spPr bwMode="auto">
          <a:xfrm>
            <a:off x="8168545" y="1077081"/>
            <a:ext cx="3758458" cy="376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90857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513</TotalTime>
  <Words>362</Words>
  <Application>Microsoft Office PowerPoint</Application>
  <PresentationFormat>Widescreen</PresentationFormat>
  <Paragraphs>51</Paragraphs>
  <Slides>6</Slides>
  <Notes>6</Notes>
  <HiddenSlides>0</HiddenSlides>
  <MMClips>1</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0</vt:i4>
      </vt:variant>
      <vt:variant>
        <vt:lpstr>Slide Titles</vt:lpstr>
      </vt:variant>
      <vt:variant>
        <vt:i4>6</vt:i4>
      </vt:variant>
    </vt:vector>
  </HeadingPairs>
  <TitlesOfParts>
    <vt:vector size="15" baseType="lpstr">
      <vt:lpstr>Arial</vt:lpstr>
      <vt:lpstr>Calibri</vt:lpstr>
      <vt:lpstr>Calibri Light</vt:lpstr>
      <vt:lpstr>Comic Sans MS</vt:lpstr>
      <vt:lpstr>Helvetica</vt:lpstr>
      <vt:lpstr>Helvetica 65 Medium</vt:lpstr>
      <vt:lpstr>Symbol</vt:lpstr>
      <vt:lpstr>Times New Roman</vt:lpstr>
      <vt:lpstr>1_Office Theme</vt:lpstr>
      <vt:lpstr>v</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Kari DeChamplain</cp:lastModifiedBy>
  <cp:revision>19</cp:revision>
  <dcterms:created xsi:type="dcterms:W3CDTF">2022-08-17T22:17:55Z</dcterms:created>
  <dcterms:modified xsi:type="dcterms:W3CDTF">2024-10-23T21:40:38Z</dcterms:modified>
</cp:coreProperties>
</file>