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426" autoAdjust="0"/>
  </p:normalViewPr>
  <p:slideViewPr>
    <p:cSldViewPr snapToGrid="0">
      <p:cViewPr varScale="1">
        <p:scale>
          <a:sx n="75" d="100"/>
          <a:sy n="75" d="100"/>
        </p:scale>
        <p:origin x="77"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0F49BC-AA9D-4A5C-9DC4-1A8AD42AF229}" type="datetimeFigureOut">
              <a:rPr lang="en-CA" smtClean="0"/>
              <a:t>2023-11-04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7E99F-720E-4733-908C-054F91673514}" type="slidenum">
              <a:rPr lang="en-CA" smtClean="0"/>
              <a:t>‹#›</a:t>
            </a:fld>
            <a:endParaRPr lang="en-CA"/>
          </a:p>
        </p:txBody>
      </p:sp>
    </p:spTree>
    <p:extLst>
      <p:ext uri="{BB962C8B-B14F-4D97-AF65-F5344CB8AC3E}">
        <p14:creationId xmlns:p14="http://schemas.microsoft.com/office/powerpoint/2010/main" val="59478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proposal,</a:t>
            </a:r>
            <a:r>
              <a:rPr lang="en-US" baseline="0" dirty="0"/>
              <a:t> the layout and even the application maybe different. Make sure you read all of the instructions before submitting a proposal. Some Proposals come with a template that you can use. Others you may have to draft on your own and then there are proposals that ask you to fill out a template plus write a narrative of your own. </a:t>
            </a:r>
          </a:p>
          <a:p>
            <a:r>
              <a:rPr lang="en-US" baseline="0" dirty="0"/>
              <a:t>Depending on who you are writing to, you need to make sure you have the right language and the way you propose your request and ideas</a:t>
            </a:r>
          </a:p>
          <a:p>
            <a:r>
              <a:rPr lang="en-US" baseline="0" dirty="0"/>
              <a:t>Think of it this way, plan to put more effort into a larger request</a:t>
            </a:r>
          </a:p>
          <a:p>
            <a:r>
              <a:rPr lang="en-US" baseline="0" dirty="0"/>
              <a:t>If this is your first time writing any proposal, make sure to look for someone who has and ask questions or even talk to the funders themselves to see what the look for in a successful proposal</a:t>
            </a:r>
            <a:endParaRPr lang="en-CA" dirty="0"/>
          </a:p>
        </p:txBody>
      </p:sp>
      <p:sp>
        <p:nvSpPr>
          <p:cNvPr id="4" name="Slide Number Placeholder 3"/>
          <p:cNvSpPr>
            <a:spLocks noGrp="1"/>
          </p:cNvSpPr>
          <p:nvPr>
            <p:ph type="sldNum" sz="quarter" idx="5"/>
          </p:nvPr>
        </p:nvSpPr>
        <p:spPr/>
        <p:txBody>
          <a:bodyPr/>
          <a:lstStyle/>
          <a:p>
            <a:fld id="{6267E99F-720E-4733-908C-054F91673514}" type="slidenum">
              <a:rPr lang="en-CA" smtClean="0"/>
              <a:t>2</a:t>
            </a:fld>
            <a:endParaRPr lang="en-CA"/>
          </a:p>
        </p:txBody>
      </p:sp>
    </p:spTree>
    <p:extLst>
      <p:ext uri="{BB962C8B-B14F-4D97-AF65-F5344CB8AC3E}">
        <p14:creationId xmlns:p14="http://schemas.microsoft.com/office/powerpoint/2010/main" val="316980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number of different grants, funding opportunities you just need to find the time to look for them and prepare applications/proposals</a:t>
            </a:r>
            <a:endParaRPr lang="en-CA" dirty="0"/>
          </a:p>
        </p:txBody>
      </p:sp>
      <p:sp>
        <p:nvSpPr>
          <p:cNvPr id="4" name="Slide Number Placeholder 3"/>
          <p:cNvSpPr>
            <a:spLocks noGrp="1"/>
          </p:cNvSpPr>
          <p:nvPr>
            <p:ph type="sldNum" sz="quarter" idx="5"/>
          </p:nvPr>
        </p:nvSpPr>
        <p:spPr/>
        <p:txBody>
          <a:bodyPr/>
          <a:lstStyle/>
          <a:p>
            <a:fld id="{6267E99F-720E-4733-908C-054F91673514}" type="slidenum">
              <a:rPr lang="en-CA" smtClean="0"/>
              <a:t>3</a:t>
            </a:fld>
            <a:endParaRPr lang="en-CA"/>
          </a:p>
        </p:txBody>
      </p:sp>
    </p:spTree>
    <p:extLst>
      <p:ext uri="{BB962C8B-B14F-4D97-AF65-F5344CB8AC3E}">
        <p14:creationId xmlns:p14="http://schemas.microsoft.com/office/powerpoint/2010/main" val="2527275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a:t>
            </a:r>
            <a:r>
              <a:rPr lang="en-US" baseline="0" dirty="0"/>
              <a:t> very important to make sure you read how the potential funder wants your proposal/application submitted</a:t>
            </a:r>
          </a:p>
          <a:p>
            <a:r>
              <a:rPr lang="en-US" baseline="0" dirty="0"/>
              <a:t>Make sure to put the legal name of your organization, the name &amp; position of the person submitting the application</a:t>
            </a:r>
          </a:p>
          <a:p>
            <a:r>
              <a:rPr lang="en-US" baseline="0" dirty="0"/>
              <a:t>Short description of what you are asking for (is it capacity dollars, capital purchase, other), Long description – this will include the need to demonstrate the need of whatever you are asking for)</a:t>
            </a:r>
          </a:p>
          <a:p>
            <a:r>
              <a:rPr lang="en-US" baseline="0" dirty="0"/>
              <a:t>Budget – be prepared to provide back up for your ask – how do you know it is going to be this much?</a:t>
            </a:r>
          </a:p>
          <a:p>
            <a:r>
              <a:rPr lang="en-US" baseline="0" dirty="0"/>
              <a:t>Expected outcome *** VERY IMPORTANT*** what will the funding do for your organization, community, region? </a:t>
            </a:r>
            <a:endParaRPr lang="en-CA" dirty="0"/>
          </a:p>
        </p:txBody>
      </p:sp>
      <p:sp>
        <p:nvSpPr>
          <p:cNvPr id="4" name="Slide Number Placeholder 3"/>
          <p:cNvSpPr>
            <a:spLocks noGrp="1"/>
          </p:cNvSpPr>
          <p:nvPr>
            <p:ph type="sldNum" sz="quarter" idx="5"/>
          </p:nvPr>
        </p:nvSpPr>
        <p:spPr/>
        <p:txBody>
          <a:bodyPr/>
          <a:lstStyle/>
          <a:p>
            <a:fld id="{6267E99F-720E-4733-908C-054F91673514}" type="slidenum">
              <a:rPr lang="en-CA" smtClean="0"/>
              <a:t>4</a:t>
            </a:fld>
            <a:endParaRPr lang="en-CA"/>
          </a:p>
        </p:txBody>
      </p:sp>
    </p:spTree>
    <p:extLst>
      <p:ext uri="{BB962C8B-B14F-4D97-AF65-F5344CB8AC3E}">
        <p14:creationId xmlns:p14="http://schemas.microsoft.com/office/powerpoint/2010/main" val="1418498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11/4/2023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uildingcommunities.ca/about-the-fund/agreements/eligible-categories/fire-sta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5F924-7946-4769-95B8-F3AB78315CCF}"/>
              </a:ext>
            </a:extLst>
          </p:cNvPr>
          <p:cNvSpPr>
            <a:spLocks noGrp="1"/>
          </p:cNvSpPr>
          <p:nvPr>
            <p:ph type="ctrTitle"/>
          </p:nvPr>
        </p:nvSpPr>
        <p:spPr/>
        <p:txBody>
          <a:bodyPr/>
          <a:lstStyle/>
          <a:p>
            <a:r>
              <a:rPr lang="en-US" dirty="0"/>
              <a:t>PROPOSAL WRITING</a:t>
            </a:r>
            <a:endParaRPr lang="en-CA" dirty="0"/>
          </a:p>
        </p:txBody>
      </p:sp>
      <p:sp>
        <p:nvSpPr>
          <p:cNvPr id="3" name="Subtitle 2">
            <a:extLst>
              <a:ext uri="{FF2B5EF4-FFF2-40B4-BE49-F238E27FC236}">
                <a16:creationId xmlns:a16="http://schemas.microsoft.com/office/drawing/2014/main" id="{DE069776-4B77-4795-BF91-15EE254148AF}"/>
              </a:ext>
            </a:extLst>
          </p:cNvPr>
          <p:cNvSpPr>
            <a:spLocks noGrp="1"/>
          </p:cNvSpPr>
          <p:nvPr>
            <p:ph type="subTitle" idx="1"/>
          </p:nvPr>
        </p:nvSpPr>
        <p:spPr/>
        <p:txBody>
          <a:bodyPr/>
          <a:lstStyle/>
          <a:p>
            <a:r>
              <a:rPr lang="en-US" dirty="0"/>
              <a:t> </a:t>
            </a:r>
            <a:endParaRPr lang="en-CA" dirty="0"/>
          </a:p>
        </p:txBody>
      </p:sp>
    </p:spTree>
    <p:extLst>
      <p:ext uri="{BB962C8B-B14F-4D97-AF65-F5344CB8AC3E}">
        <p14:creationId xmlns:p14="http://schemas.microsoft.com/office/powerpoint/2010/main" val="419422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32D05-90F8-4331-B178-1333F002A9BC}"/>
              </a:ext>
            </a:extLst>
          </p:cNvPr>
          <p:cNvSpPr>
            <a:spLocks noGrp="1"/>
          </p:cNvSpPr>
          <p:nvPr>
            <p:ph type="title"/>
          </p:nvPr>
        </p:nvSpPr>
        <p:spPr/>
        <p:txBody>
          <a:bodyPr/>
          <a:lstStyle/>
          <a:p>
            <a:pPr algn="ctr"/>
            <a:r>
              <a:rPr lang="en-US" u="sng" dirty="0"/>
              <a:t>WHAT DO YOU KNOW ABOUT PROPOSALS</a:t>
            </a:r>
            <a:endParaRPr lang="en-CA" u="sng" dirty="0"/>
          </a:p>
        </p:txBody>
      </p:sp>
      <p:sp>
        <p:nvSpPr>
          <p:cNvPr id="3" name="Content Placeholder 2">
            <a:extLst>
              <a:ext uri="{FF2B5EF4-FFF2-40B4-BE49-F238E27FC236}">
                <a16:creationId xmlns:a16="http://schemas.microsoft.com/office/drawing/2014/main" id="{F2A5065C-58A4-4461-91D6-E16690E56596}"/>
              </a:ext>
            </a:extLst>
          </p:cNvPr>
          <p:cNvSpPr>
            <a:spLocks noGrp="1"/>
          </p:cNvSpPr>
          <p:nvPr>
            <p:ph idx="1"/>
          </p:nvPr>
        </p:nvSpPr>
        <p:spPr/>
        <p:txBody>
          <a:bodyPr/>
          <a:lstStyle/>
          <a:p>
            <a:r>
              <a:rPr lang="en-US" dirty="0"/>
              <a:t>WHAT TYPE OF PROPOSAL ARE YOU WRITING FOR? Depending on what your requesting will make a difference on the type of proposal you are writing </a:t>
            </a:r>
          </a:p>
          <a:p>
            <a:r>
              <a:rPr lang="en-US" dirty="0"/>
              <a:t>WHO ARE YOU WRITING THE PROPOSAL FOR? Who is your intended audience, is it for Indigenous Services Canada, Federal, Provincial, or Municipal governments. Or are you applying for a company grant or bursary?</a:t>
            </a:r>
          </a:p>
          <a:p>
            <a:r>
              <a:rPr lang="en-US" dirty="0"/>
              <a:t> HOW MUCH IS THE GRANT? Is this a minor request or are you asking for a large Capital request</a:t>
            </a:r>
          </a:p>
          <a:p>
            <a:r>
              <a:rPr lang="en-US" dirty="0"/>
              <a:t>HAVE YOU COMPLETED A PROPOSAL REQUEST ON YOUR OWN. This is where you ask a lot of questions</a:t>
            </a:r>
          </a:p>
          <a:p>
            <a:endParaRPr lang="en-US" dirty="0"/>
          </a:p>
          <a:p>
            <a:endParaRPr lang="en-CA" dirty="0"/>
          </a:p>
        </p:txBody>
      </p:sp>
    </p:spTree>
    <p:extLst>
      <p:ext uri="{BB962C8B-B14F-4D97-AF65-F5344CB8AC3E}">
        <p14:creationId xmlns:p14="http://schemas.microsoft.com/office/powerpoint/2010/main" val="21019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3A8E0C8-6377-42F0-AF8D-14D394201FD5}"/>
              </a:ext>
            </a:extLst>
          </p:cNvPr>
          <p:cNvSpPr>
            <a:spLocks noGrp="1"/>
          </p:cNvSpPr>
          <p:nvPr>
            <p:ph type="title"/>
          </p:nvPr>
        </p:nvSpPr>
        <p:spPr/>
        <p:txBody>
          <a:bodyPr/>
          <a:lstStyle/>
          <a:p>
            <a:pPr algn="ctr"/>
            <a:r>
              <a:rPr lang="en-US" u="sng" dirty="0"/>
              <a:t> EXAMPLE TYPES OF PROPOSALS</a:t>
            </a:r>
            <a:endParaRPr lang="en-CA" u="sng" dirty="0"/>
          </a:p>
        </p:txBody>
      </p:sp>
      <p:sp>
        <p:nvSpPr>
          <p:cNvPr id="9" name="Content Placeholder 8">
            <a:extLst>
              <a:ext uri="{FF2B5EF4-FFF2-40B4-BE49-F238E27FC236}">
                <a16:creationId xmlns:a16="http://schemas.microsoft.com/office/drawing/2014/main" id="{43A90541-161B-4378-BBA0-4E6820CD1838}"/>
              </a:ext>
            </a:extLst>
          </p:cNvPr>
          <p:cNvSpPr>
            <a:spLocks noGrp="1"/>
          </p:cNvSpPr>
          <p:nvPr>
            <p:ph idx="1"/>
          </p:nvPr>
        </p:nvSpPr>
        <p:spPr/>
        <p:txBody>
          <a:bodyPr/>
          <a:lstStyle/>
          <a:p>
            <a:r>
              <a:rPr lang="en-US" dirty="0"/>
              <a:t>EMAP – NON STRUCTURAL MITIGATION, FIRESMART, RECOVERY</a:t>
            </a:r>
          </a:p>
          <a:p>
            <a:r>
              <a:rPr lang="en-US" dirty="0"/>
              <a:t>FRIAA – FOREST RESOURCE IMPROVEMENT ASSOCIATION OF ALBERTA</a:t>
            </a:r>
          </a:p>
          <a:p>
            <a:r>
              <a:rPr lang="en-US" dirty="0"/>
              <a:t>ISC – INDIGENOUS SERVICES CAPITAL FUNDING</a:t>
            </a:r>
          </a:p>
          <a:p>
            <a:r>
              <a:rPr lang="en-US" dirty="0"/>
              <a:t>FEDERAL – MEMEORIAL GRANT</a:t>
            </a:r>
          </a:p>
          <a:p>
            <a:r>
              <a:rPr lang="en-US" dirty="0"/>
              <a:t>ENBRIDGE – </a:t>
            </a:r>
            <a:r>
              <a:rPr lang="en-CA" dirty="0"/>
              <a:t>SAFE COMMUNITY FIRST RESPONDER PROGRAM</a:t>
            </a:r>
          </a:p>
          <a:p>
            <a:r>
              <a:rPr lang="en-US" dirty="0"/>
              <a:t>CANADA –CANADA COMMUNITY BUILDING FUND</a:t>
            </a:r>
          </a:p>
          <a:p>
            <a:r>
              <a:rPr lang="en-US" dirty="0"/>
              <a:t>MFR – MEDICAL FIRST RESPONDER</a:t>
            </a:r>
          </a:p>
          <a:p>
            <a:r>
              <a:rPr lang="en-US" dirty="0"/>
              <a:t>FNDF -FIRST NATIONS DEVELOPMENT FUND  </a:t>
            </a:r>
          </a:p>
          <a:p>
            <a:endParaRPr lang="en-CA" b="1" u="sng" dirty="0">
              <a:hlinkClick r:id="rId3"/>
            </a:endParaRPr>
          </a:p>
          <a:p>
            <a:endParaRPr lang="en-CA" dirty="0"/>
          </a:p>
        </p:txBody>
      </p:sp>
    </p:spTree>
    <p:extLst>
      <p:ext uri="{BB962C8B-B14F-4D97-AF65-F5344CB8AC3E}">
        <p14:creationId xmlns:p14="http://schemas.microsoft.com/office/powerpoint/2010/main" val="147544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A3192-0A91-400D-A7B3-6BD91E0BD165}"/>
              </a:ext>
            </a:extLst>
          </p:cNvPr>
          <p:cNvSpPr>
            <a:spLocks noGrp="1"/>
          </p:cNvSpPr>
          <p:nvPr>
            <p:ph type="title"/>
          </p:nvPr>
        </p:nvSpPr>
        <p:spPr/>
        <p:txBody>
          <a:bodyPr/>
          <a:lstStyle/>
          <a:p>
            <a:pPr algn="ctr"/>
            <a:r>
              <a:rPr lang="en-US" u="sng" dirty="0"/>
              <a:t>HOW TO WRITE YOUR PROPOSAL</a:t>
            </a:r>
            <a:endParaRPr lang="en-CA" u="sng" dirty="0"/>
          </a:p>
        </p:txBody>
      </p:sp>
      <p:sp>
        <p:nvSpPr>
          <p:cNvPr id="3" name="Content Placeholder 2">
            <a:extLst>
              <a:ext uri="{FF2B5EF4-FFF2-40B4-BE49-F238E27FC236}">
                <a16:creationId xmlns:a16="http://schemas.microsoft.com/office/drawing/2014/main" id="{645B6CE0-12A2-4C4B-98AD-DA92A559F7BF}"/>
              </a:ext>
            </a:extLst>
          </p:cNvPr>
          <p:cNvSpPr>
            <a:spLocks noGrp="1"/>
          </p:cNvSpPr>
          <p:nvPr>
            <p:ph idx="1"/>
          </p:nvPr>
        </p:nvSpPr>
        <p:spPr/>
        <p:txBody>
          <a:bodyPr/>
          <a:lstStyle/>
          <a:p>
            <a:r>
              <a:rPr lang="en-US" dirty="0"/>
              <a:t>MOST PROPOSALS FOLLOW THE SAME RULES AS TO THE LAYOUT OF WHAT IS REQUIRED</a:t>
            </a:r>
          </a:p>
          <a:p>
            <a:r>
              <a:rPr lang="en-US" dirty="0"/>
              <a:t>NAME OF THE ORGANIZATION</a:t>
            </a:r>
          </a:p>
          <a:p>
            <a:r>
              <a:rPr lang="en-US" dirty="0"/>
              <a:t>NAME OF THE AUTHOR</a:t>
            </a:r>
          </a:p>
          <a:p>
            <a:r>
              <a:rPr lang="en-US" dirty="0"/>
              <a:t>WHAT ARE YOU ASKING FOR</a:t>
            </a:r>
          </a:p>
          <a:p>
            <a:r>
              <a:rPr lang="en-US" dirty="0"/>
              <a:t>DESCRIPTION OF THE PROJECT </a:t>
            </a:r>
          </a:p>
          <a:p>
            <a:r>
              <a:rPr lang="en-US" dirty="0"/>
              <a:t>BUDGET OF THE PROJECT</a:t>
            </a:r>
          </a:p>
          <a:p>
            <a:r>
              <a:rPr lang="en-US" dirty="0"/>
              <a:t>EXPECTED OUTCOME OF THE PROJECT</a:t>
            </a:r>
            <a:endParaRPr lang="en-CA" dirty="0"/>
          </a:p>
        </p:txBody>
      </p:sp>
    </p:spTree>
    <p:extLst>
      <p:ext uri="{BB962C8B-B14F-4D97-AF65-F5344CB8AC3E}">
        <p14:creationId xmlns:p14="http://schemas.microsoft.com/office/powerpoint/2010/main" val="1288386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76</TotalTime>
  <Words>513</Words>
  <Application>Microsoft Office PowerPoint</Application>
  <PresentationFormat>Widescreen</PresentationFormat>
  <Paragraphs>37</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Celestial</vt:lpstr>
      <vt:lpstr>PROPOSAL WRITING</vt:lpstr>
      <vt:lpstr>WHAT DO YOU KNOW ABOUT PROPOSALS</vt:lpstr>
      <vt:lpstr> EXAMPLE TYPES OF PROPOSALS</vt:lpstr>
      <vt:lpstr>HOW TO WRITE YOUR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WRITING</dc:title>
  <dc:creator>Jason Wigton</dc:creator>
  <cp:lastModifiedBy>Jason Wigton</cp:lastModifiedBy>
  <cp:revision>8</cp:revision>
  <dcterms:created xsi:type="dcterms:W3CDTF">2023-11-05T05:41:48Z</dcterms:created>
  <dcterms:modified xsi:type="dcterms:W3CDTF">2023-11-05T06:58:08Z</dcterms:modified>
</cp:coreProperties>
</file>