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22" Type="http://schemas.openxmlformats.org/officeDocument/2006/relationships/font" Target="fonts/Lato-regular.fntdata"/><Relationship Id="rId21" Type="http://schemas.openxmlformats.org/officeDocument/2006/relationships/font" Target="fonts/Montserrat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bold.fntdata"/><Relationship Id="rId18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28a0e199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428a0e199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28a0e199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428a0e199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28a0e199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428a0e199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286a10ce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4286a10ce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can allow some with criminal </a:t>
            </a:r>
            <a:r>
              <a:rPr lang="en-GB"/>
              <a:t>charges</a:t>
            </a:r>
            <a:r>
              <a:rPr lang="en-GB"/>
              <a:t> depending on the </a:t>
            </a:r>
            <a:r>
              <a:rPr lang="en-GB"/>
              <a:t>station</a:t>
            </a:r>
            <a:r>
              <a:rPr lang="en-GB"/>
              <a:t> on the charges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4533cdaa8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4533cdaa8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428a0e199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428a0e199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teach them family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Confidanaity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 them opatuintys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Life skills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Confidence</a:t>
            </a:r>
            <a:r>
              <a:rPr lang="en-GB"/>
              <a:t> better hope for the future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Away to stay away from </a:t>
            </a:r>
            <a:r>
              <a:rPr lang="en-GB"/>
              <a:t>trouble</a:t>
            </a:r>
            <a:r>
              <a:rPr lang="en-GB"/>
              <a:t> or bad habits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28a0e199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28a0e199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533cdaa8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533cdaa8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28a0e199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428a0e199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28a0e199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428a0e199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428a0e199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428a0e199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38.png"/><Relationship Id="rId5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g"/><Relationship Id="rId4" Type="http://schemas.openxmlformats.org/officeDocument/2006/relationships/image" Target="../media/image24.jpg"/><Relationship Id="rId5" Type="http://schemas.openxmlformats.org/officeDocument/2006/relationships/image" Target="../media/image31.jpg"/><Relationship Id="rId6" Type="http://schemas.openxmlformats.org/officeDocument/2006/relationships/image" Target="../media/image29.jpg"/><Relationship Id="rId7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30.jpg"/><Relationship Id="rId5" Type="http://schemas.openxmlformats.org/officeDocument/2006/relationships/image" Target="../media/image35.jpg"/><Relationship Id="rId6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firehall@bigstone.ca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-MSfomkbZ0lz17QhMObMmoOVU7xbXpL3/view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26.jpg"/><Relationship Id="rId5" Type="http://schemas.openxmlformats.org/officeDocument/2006/relationships/image" Target="../media/image6.jpg"/><Relationship Id="rId6" Type="http://schemas.openxmlformats.org/officeDocument/2006/relationships/image" Target="../media/image18.jpg"/><Relationship Id="rId7" Type="http://schemas.openxmlformats.org/officeDocument/2006/relationships/image" Target="../media/image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2.jpg"/><Relationship Id="rId5" Type="http://schemas.openxmlformats.org/officeDocument/2006/relationships/image" Target="../media/image27.jpg"/><Relationship Id="rId6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39NrB7pnqszHAji_0XUlD9iJPrp4iynD/view" TargetMode="External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1.jpg"/><Relationship Id="rId5" Type="http://schemas.openxmlformats.org/officeDocument/2006/relationships/image" Target="../media/image10.jpg"/><Relationship Id="rId6" Type="http://schemas.openxmlformats.org/officeDocument/2006/relationships/image" Target="../media/image9.jpg"/><Relationship Id="rId7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9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2930400" y="740638"/>
            <a:ext cx="6181800" cy="10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Jr Firefighter program</a:t>
            </a:r>
            <a:r>
              <a:rPr lang="en-GB"/>
              <a:t> 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3511152" y="1801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Bigstone Fire Dept </a:t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75" y="2710450"/>
            <a:ext cx="2609899" cy="23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900" y="2172088"/>
            <a:ext cx="2611588" cy="297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3450" y="2571750"/>
            <a:ext cx="1900201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process of Jr Firefighters Becoming Full Time  Volunteer Members </a:t>
            </a:r>
            <a:endParaRPr/>
          </a:p>
        </p:txBody>
      </p:sp>
      <p:sp>
        <p:nvSpPr>
          <p:cNvPr id="218" name="Google Shape;218;p22"/>
          <p:cNvSpPr txBox="1"/>
          <p:nvPr>
            <p:ph idx="1" type="body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/>
              <a:t>Must </a:t>
            </a:r>
            <a:r>
              <a:rPr lang="en-GB" sz="1800"/>
              <a:t>complete basic firefighter training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/>
              <a:t>Must show the knowledgeable understanding the firefighter skills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/>
              <a:t>Must be the age of 18 years old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/>
              <a:t>Must have no criminal background   </a:t>
            </a:r>
            <a:endParaRPr sz="1800"/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19625"/>
            <a:ext cx="1823877" cy="182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3875" y="3319626"/>
            <a:ext cx="1823877" cy="182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7750" y="3319626"/>
            <a:ext cx="1823877" cy="182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1625" y="3319626"/>
            <a:ext cx="1823877" cy="182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5500" y="3319625"/>
            <a:ext cx="1848499" cy="1823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</a:t>
            </a:r>
            <a:r>
              <a:rPr lang="en-GB"/>
              <a:t>Benefits</a:t>
            </a:r>
            <a:r>
              <a:rPr lang="en-GB"/>
              <a:t> of being a Full Time </a:t>
            </a:r>
            <a:r>
              <a:rPr lang="en-GB"/>
              <a:t>Volunteer</a:t>
            </a:r>
            <a:r>
              <a:rPr lang="en-GB"/>
              <a:t> Member </a:t>
            </a:r>
            <a:endParaRPr/>
          </a:p>
        </p:txBody>
      </p:sp>
      <p:sp>
        <p:nvSpPr>
          <p:cNvPr id="229" name="Google Shape;229;p23"/>
          <p:cNvSpPr txBox="1"/>
          <p:nvPr>
            <p:ph idx="1" type="body"/>
          </p:nvPr>
        </p:nvSpPr>
        <p:spPr>
          <a:xfrm>
            <a:off x="1297500" y="13078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Respond to calls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Get more training </a:t>
            </a:r>
            <a:r>
              <a:rPr lang="en-GB" sz="1500"/>
              <a:t>opportunities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Get 30 dollars an hour for fire dept honours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Get access to the hall  </a:t>
            </a:r>
            <a:r>
              <a:rPr lang="en-GB" sz="1500"/>
              <a:t>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Get life </a:t>
            </a:r>
            <a:r>
              <a:rPr lang="en-GB" sz="1500"/>
              <a:t>insurance</a:t>
            </a:r>
            <a:r>
              <a:rPr lang="en-GB" sz="1500"/>
              <a:t> </a:t>
            </a:r>
            <a:endParaRPr sz="1500"/>
          </a:p>
        </p:txBody>
      </p:sp>
      <p:pic>
        <p:nvPicPr>
          <p:cNvPr id="230" name="Google Shape;2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54975"/>
            <a:ext cx="2373324" cy="33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250" y="3197525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6500" y="3254975"/>
            <a:ext cx="2274125" cy="188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0625" y="3197525"/>
            <a:ext cx="2031626" cy="194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/>
              <a:t>Thanks For </a:t>
            </a:r>
            <a:r>
              <a:rPr lang="en-GB" sz="3900"/>
              <a:t>Listening</a:t>
            </a:r>
            <a:r>
              <a:rPr lang="en-GB" sz="3900"/>
              <a:t> </a:t>
            </a:r>
            <a:endParaRPr sz="3900"/>
          </a:p>
        </p:txBody>
      </p:sp>
      <p:sp>
        <p:nvSpPr>
          <p:cNvPr id="239" name="Google Shape;239;p24"/>
          <p:cNvSpPr txBox="1"/>
          <p:nvPr>
            <p:ph idx="1" type="body"/>
          </p:nvPr>
        </p:nvSpPr>
        <p:spPr>
          <a:xfrm>
            <a:off x="1297500" y="14378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2700"/>
              <a:t>If</a:t>
            </a:r>
            <a:r>
              <a:rPr b="1" lang="en-GB" sz="2700"/>
              <a:t> you have any questions? Feel free to email us at </a:t>
            </a:r>
            <a:r>
              <a:rPr b="1" lang="en-GB" sz="2700" u="sng">
                <a:hlinkClick r:id="rId3"/>
              </a:rPr>
              <a:t>firehall@bigstone.ca</a:t>
            </a:r>
            <a:r>
              <a:rPr b="1" lang="en-GB" sz="2700"/>
              <a:t> or call us at 780-891-7154 hope you have a great day.</a:t>
            </a:r>
            <a:endParaRPr b="1" sz="2700"/>
          </a:p>
        </p:txBody>
      </p:sp>
      <p:pic>
        <p:nvPicPr>
          <p:cNvPr id="240" name="Google Shape;2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1325" y="3092475"/>
            <a:ext cx="1802673" cy="205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3266200"/>
            <a:ext cx="1407959" cy="18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Requirements</a:t>
            </a:r>
            <a:r>
              <a:rPr b="1" lang="en-GB"/>
              <a:t> To Join The JR FireFighter program </a:t>
            </a:r>
            <a:endParaRPr b="1"/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1297500" y="1369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arenR"/>
            </a:pPr>
            <a:r>
              <a:rPr lang="en-GB" sz="2100">
                <a:highlight>
                  <a:srgbClr val="3C78D8"/>
                </a:highlight>
              </a:rPr>
              <a:t>Must be of age of 14 years old</a:t>
            </a:r>
            <a:endParaRPr sz="2100">
              <a:highlight>
                <a:srgbClr val="3C78D8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arenR"/>
            </a:pPr>
            <a:r>
              <a:rPr lang="en-GB" sz="2100">
                <a:highlight>
                  <a:srgbClr val="3C78D8"/>
                </a:highlight>
              </a:rPr>
              <a:t>Must have parents permission to join </a:t>
            </a:r>
            <a:endParaRPr sz="2100">
              <a:highlight>
                <a:srgbClr val="3C78D8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arenR"/>
            </a:pPr>
            <a:r>
              <a:rPr lang="en-GB" sz="2100">
                <a:highlight>
                  <a:srgbClr val="3C78D8"/>
                </a:highlight>
              </a:rPr>
              <a:t>Must fill out a Jr firefighter </a:t>
            </a:r>
            <a:r>
              <a:rPr lang="en-GB" sz="2100">
                <a:highlight>
                  <a:srgbClr val="3C78D8"/>
                </a:highlight>
              </a:rPr>
              <a:t>agreement</a:t>
            </a:r>
            <a:r>
              <a:rPr lang="en-GB" sz="2100">
                <a:highlight>
                  <a:srgbClr val="3C78D8"/>
                </a:highlight>
              </a:rPr>
              <a:t> </a:t>
            </a:r>
            <a:endParaRPr sz="2100">
              <a:highlight>
                <a:srgbClr val="3C78D8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arenR"/>
            </a:pPr>
            <a:r>
              <a:rPr lang="en-GB" sz="2100">
                <a:highlight>
                  <a:srgbClr val="3C78D8"/>
                </a:highlight>
              </a:rPr>
              <a:t>Must fill out an </a:t>
            </a:r>
            <a:r>
              <a:rPr lang="en-GB" sz="2100">
                <a:highlight>
                  <a:srgbClr val="3C78D8"/>
                </a:highlight>
              </a:rPr>
              <a:t>application</a:t>
            </a:r>
            <a:r>
              <a:rPr lang="en-GB" sz="2100">
                <a:highlight>
                  <a:srgbClr val="3C78D8"/>
                </a:highlight>
              </a:rPr>
              <a:t>  and oath of </a:t>
            </a:r>
            <a:r>
              <a:rPr lang="en-GB" sz="2100">
                <a:highlight>
                  <a:srgbClr val="3C78D8"/>
                </a:highlight>
              </a:rPr>
              <a:t>confidentiality</a:t>
            </a:r>
            <a:endParaRPr sz="2100">
              <a:highlight>
                <a:srgbClr val="3C78D8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arenR"/>
            </a:pPr>
            <a:r>
              <a:rPr lang="en-GB" sz="2100">
                <a:highlight>
                  <a:srgbClr val="3C78D8"/>
                </a:highlight>
              </a:rPr>
              <a:t>Must Have No criminal record </a:t>
            </a:r>
            <a:r>
              <a:rPr lang="en-GB" sz="2100">
                <a:highlight>
                  <a:srgbClr val="3C78D8"/>
                </a:highlight>
              </a:rPr>
              <a:t> </a:t>
            </a:r>
            <a:endParaRPr sz="2100">
              <a:highlight>
                <a:srgbClr val="3C78D8"/>
              </a:highlight>
            </a:endParaRPr>
          </a:p>
        </p:txBody>
      </p:sp>
      <p:pic>
        <p:nvPicPr>
          <p:cNvPr id="145" name="Google Shape;14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38500"/>
            <a:ext cx="2976200" cy="18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725" y="3338500"/>
            <a:ext cx="3260273" cy="18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6200" y="3338500"/>
            <a:ext cx="2907525" cy="18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15" title="20180407_153209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What does the Jr FireFighter Program Offer </a:t>
            </a:r>
            <a:endParaRPr b="1"/>
          </a:p>
        </p:txBody>
      </p: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1297500" y="1071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-GB" sz="1800"/>
              <a:t>Teaching the youth </a:t>
            </a:r>
            <a:r>
              <a:rPr b="1" lang="en-GB" sz="1800"/>
              <a:t>responsibility</a:t>
            </a:r>
            <a:r>
              <a:rPr b="1" lang="en-GB" sz="1800"/>
              <a:t> and </a:t>
            </a:r>
            <a:r>
              <a:rPr b="1" lang="en-GB" sz="1800"/>
              <a:t>accountability.</a:t>
            </a:r>
            <a:r>
              <a:rPr b="1" lang="en-GB" sz="1800"/>
              <a:t> 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-GB" sz="1800"/>
              <a:t>Teaching them </a:t>
            </a:r>
            <a:r>
              <a:rPr b="1" lang="en-GB" sz="1800"/>
              <a:t>teamwork and hands on skills.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-GB" sz="1800"/>
              <a:t>Help with high school credits.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-GB" sz="1800"/>
              <a:t>Help youth gain confidence.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-GB" sz="1800"/>
              <a:t>Help the youth give back to the community and band members </a:t>
            </a:r>
            <a:endParaRPr b="1" sz="1800"/>
          </a:p>
        </p:txBody>
      </p:sp>
      <p:pic>
        <p:nvPicPr>
          <p:cNvPr id="161" name="Google Shape;1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43" y="3220400"/>
            <a:ext cx="760739" cy="19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43" y="3220400"/>
            <a:ext cx="760739" cy="19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20400"/>
            <a:ext cx="2060452" cy="19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0450" y="3220400"/>
            <a:ext cx="3815649" cy="192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6100" y="3220400"/>
            <a:ext cx="3267901" cy="192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Jr </a:t>
            </a:r>
            <a:r>
              <a:rPr lang="en-GB"/>
              <a:t>Firefighters Get to do.</a:t>
            </a:r>
            <a:r>
              <a:rPr lang="en-GB"/>
              <a:t> </a:t>
            </a:r>
            <a:endParaRPr/>
          </a:p>
        </p:txBody>
      </p:sp>
      <p:sp>
        <p:nvSpPr>
          <p:cNvPr id="171" name="Google Shape;171;p17"/>
          <p:cNvSpPr txBox="1"/>
          <p:nvPr>
            <p:ph idx="1" type="body"/>
          </p:nvPr>
        </p:nvSpPr>
        <p:spPr>
          <a:xfrm>
            <a:off x="1053125" y="911250"/>
            <a:ext cx="7806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b="1" lang="en-GB" sz="1700"/>
              <a:t>They attend P</a:t>
            </a:r>
            <a:r>
              <a:rPr b="1" lang="en-GB" sz="1700"/>
              <a:t>ractices / Training events </a:t>
            </a:r>
            <a:r>
              <a:rPr b="1" lang="en-GB" sz="1700"/>
              <a:t>with the </a:t>
            </a:r>
            <a:r>
              <a:rPr b="1" lang="en-GB" sz="1700"/>
              <a:t>regular</a:t>
            </a:r>
            <a:r>
              <a:rPr b="1" lang="en-GB" sz="1700"/>
              <a:t> members.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b="1" lang="en-GB" sz="1700"/>
              <a:t>They get to attend some training </a:t>
            </a:r>
            <a:r>
              <a:rPr b="1" lang="en-GB" sz="1700"/>
              <a:t>courses</a:t>
            </a:r>
            <a:r>
              <a:rPr b="1" lang="en-GB" sz="1700"/>
              <a:t> if the </a:t>
            </a:r>
            <a:r>
              <a:rPr b="1" lang="en-GB" sz="1700"/>
              <a:t>instructors</a:t>
            </a:r>
            <a:r>
              <a:rPr b="1" lang="en-GB" sz="1700"/>
              <a:t> </a:t>
            </a:r>
            <a:r>
              <a:rPr b="1" lang="en-GB" sz="1700"/>
              <a:t>allow</a:t>
            </a:r>
            <a:r>
              <a:rPr b="1" lang="en-GB" sz="1700"/>
              <a:t> them to attend.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b="1" lang="en-GB" sz="1700"/>
              <a:t>They get to help with </a:t>
            </a:r>
            <a:r>
              <a:rPr b="1" lang="en-GB" sz="1700"/>
              <a:t>control</a:t>
            </a:r>
            <a:r>
              <a:rPr b="1" lang="en-GB" sz="1700"/>
              <a:t> burns in the </a:t>
            </a:r>
            <a:r>
              <a:rPr b="1" lang="en-GB" sz="1700"/>
              <a:t>community.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b="1" lang="en-GB" sz="1700"/>
              <a:t>They get to attend parades.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b="1" lang="en-GB" sz="1700"/>
              <a:t>They get to help with community events ex. Toy drives and fire prevention week.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b="1" lang="en-GB" sz="1700"/>
              <a:t> They can help out with clean up after calls and gain hrs doing so.</a:t>
            </a:r>
            <a:endParaRPr b="1" sz="1700"/>
          </a:p>
        </p:txBody>
      </p:sp>
      <p:pic>
        <p:nvPicPr>
          <p:cNvPr id="172" name="Google Shape;1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3510400"/>
            <a:ext cx="1953627" cy="163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625" y="3510400"/>
            <a:ext cx="2899876" cy="163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300" y="3510400"/>
            <a:ext cx="2313974" cy="163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6600" y="3510400"/>
            <a:ext cx="2077399" cy="163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18" title="20181010_183901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Jr Firefighters </a:t>
            </a:r>
            <a:r>
              <a:rPr lang="en-GB"/>
              <a:t>Can't</a:t>
            </a:r>
            <a:r>
              <a:rPr lang="en-GB"/>
              <a:t> Do </a:t>
            </a:r>
            <a:endParaRPr/>
          </a:p>
        </p:txBody>
      </p:sp>
      <p:sp>
        <p:nvSpPr>
          <p:cNvPr id="188" name="Google Shape;188;p19"/>
          <p:cNvSpPr txBox="1"/>
          <p:nvPr>
            <p:ph idx="1" type="body"/>
          </p:nvPr>
        </p:nvSpPr>
        <p:spPr>
          <a:xfrm>
            <a:off x="105255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/>
              <a:t>Some </a:t>
            </a:r>
            <a:r>
              <a:rPr lang="en-GB" sz="1800"/>
              <a:t>junior firefighters cant attend certain training due to restrictions but we leave it to the instructors if the junior firefighters can attend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GB" sz="1800"/>
              <a:t> they cant come to any 911 call outs as they are under age for liability and insurance purposes. But they can attend clean up after calls.</a:t>
            </a:r>
            <a:endParaRPr sz="1800"/>
          </a:p>
        </p:txBody>
      </p:sp>
      <p:pic>
        <p:nvPicPr>
          <p:cNvPr id="189" name="Google Shape;1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97525"/>
            <a:ext cx="1945974" cy="194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975" y="3159350"/>
            <a:ext cx="1984148" cy="19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5125" y="3159350"/>
            <a:ext cx="3182250" cy="19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1040" y="3159350"/>
            <a:ext cx="689295" cy="19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7375" y="3159350"/>
            <a:ext cx="2176625" cy="198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B</a:t>
            </a:r>
            <a:r>
              <a:rPr lang="en-GB"/>
              <a:t>enefits</a:t>
            </a:r>
            <a:r>
              <a:rPr lang="en-GB"/>
              <a:t> Do Jr Firefighters Get </a:t>
            </a:r>
            <a:endParaRPr/>
          </a:p>
        </p:txBody>
      </p:sp>
      <p:sp>
        <p:nvSpPr>
          <p:cNvPr id="199" name="Google Shape;199;p20"/>
          <p:cNvSpPr txBox="1"/>
          <p:nvPr>
            <p:ph idx="1" type="body"/>
          </p:nvPr>
        </p:nvSpPr>
        <p:spPr>
          <a:xfrm>
            <a:off x="1297500" y="9253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The jr firefighters get hand on skills and training for a </a:t>
            </a:r>
            <a:r>
              <a:rPr lang="en-GB" sz="1500"/>
              <a:t>career</a:t>
            </a:r>
            <a:r>
              <a:rPr lang="en-GB" sz="1500"/>
              <a:t> in the fire services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High School</a:t>
            </a:r>
            <a:r>
              <a:rPr lang="en-GB" sz="1500"/>
              <a:t> </a:t>
            </a:r>
            <a:r>
              <a:rPr lang="en-GB" sz="1500"/>
              <a:t>credits for every 25 hrs they do they get 1 credit in high school work experience </a:t>
            </a:r>
            <a:r>
              <a:rPr lang="en-GB" sz="1500"/>
              <a:t>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They also get an honorarium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/>
              <a:t>They also get </a:t>
            </a:r>
            <a:r>
              <a:rPr lang="en-GB" sz="1500"/>
              <a:t>experience</a:t>
            </a:r>
            <a:r>
              <a:rPr lang="en-GB" sz="1500"/>
              <a:t> that they </a:t>
            </a:r>
            <a:r>
              <a:rPr lang="en-GB" sz="1500"/>
              <a:t>can't</a:t>
            </a:r>
            <a:r>
              <a:rPr lang="en-GB" sz="1500"/>
              <a:t> get </a:t>
            </a:r>
            <a:r>
              <a:rPr lang="en-GB" sz="1500"/>
              <a:t>anywhere</a:t>
            </a:r>
            <a:r>
              <a:rPr lang="en-GB" sz="1500"/>
              <a:t> </a:t>
            </a:r>
            <a:r>
              <a:rPr lang="en-GB" sz="1500"/>
              <a:t>else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07525"/>
            <a:ext cx="1269300" cy="22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9300" y="2907525"/>
            <a:ext cx="1370525" cy="223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097126" y="2571750"/>
            <a:ext cx="2046874" cy="25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9831" y="2930425"/>
            <a:ext cx="1233050" cy="219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2875" y="2940575"/>
            <a:ext cx="3224251" cy="220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do we keep are Jr Firefighters </a:t>
            </a:r>
            <a:endParaRPr/>
          </a:p>
        </p:txBody>
      </p:sp>
      <p:sp>
        <p:nvSpPr>
          <p:cNvPr id="210" name="Google Shape;210;p21"/>
          <p:cNvSpPr txBox="1"/>
          <p:nvPr>
            <p:ph idx="1" type="body"/>
          </p:nvPr>
        </p:nvSpPr>
        <p:spPr>
          <a:xfrm>
            <a:off x="1297500" y="12165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We pay the jr firefighters an </a:t>
            </a:r>
            <a:r>
              <a:rPr lang="en-GB" sz="1400"/>
              <a:t>honorarium </a:t>
            </a:r>
            <a:r>
              <a:rPr lang="en-GB" sz="1500"/>
              <a:t>of 18 an hr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Help them with high school </a:t>
            </a:r>
            <a:r>
              <a:rPr lang="en-GB" sz="1500"/>
              <a:t>credits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arenR"/>
            </a:pPr>
            <a:r>
              <a:rPr lang="en-GB" sz="1500"/>
              <a:t>Help them grow and learn ways to work in the fire service </a:t>
            </a:r>
            <a:endParaRPr sz="15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arenR"/>
            </a:pPr>
            <a:r>
              <a:rPr lang="en-GB" sz="1500"/>
              <a:t>Give them fire dept goods Ex. Cups / mask / hats/ badges and more </a:t>
            </a:r>
            <a:r>
              <a:rPr lang="en-GB"/>
              <a:t> </a:t>
            </a:r>
            <a:endParaRPr/>
          </a:p>
        </p:txBody>
      </p:sp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55875"/>
            <a:ext cx="3281450" cy="21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450" y="2955875"/>
            <a:ext cx="5862551" cy="218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