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handoutMasterIdLst>
    <p:handoutMasterId r:id="rId8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38" r:id="rId53"/>
    <p:sldId id="342" r:id="rId54"/>
    <p:sldId id="339" r:id="rId55"/>
    <p:sldId id="340" r:id="rId56"/>
    <p:sldId id="341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43" r:id="rId83"/>
    <p:sldId id="334" r:id="rId84"/>
    <p:sldId id="335" r:id="rId85"/>
    <p:sldId id="336" r:id="rId86"/>
    <p:sldId id="337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A678-02E7-3244-8AAA-440C21564B21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27A4-405F-B645-B329-5467A8BC4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A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CA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AD07-006C-B44E-9CF0-CCE87480BE3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proximopaso.org/profile/summary/51-8031.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srecomm/5022320919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ublicaio/publica-author-development-report-issue-1-21300c09e3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plant/873622243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132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vfac/914241243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3849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erau.edu/asci60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59408-bible-old-publishing-hardcover-book-e-boo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gyptianchronicles.blogspot.com/2017/04/a-history-of-state-of-emergency-in-egyp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hack.org/tools/record-keeping-and-profitabilityefficiency-analysis-too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83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butismileanyway.wordpress.com/2015/03/27/thank-yo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070" y="2982625"/>
            <a:ext cx="42996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Importance of Record Keeping and Reporting</a:t>
            </a:r>
          </a:p>
          <a:p>
            <a:endParaRPr lang="en-US" sz="2600" dirty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2" b="99428" l="3917" r="99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11" y="4462525"/>
            <a:ext cx="2057400" cy="2054881"/>
          </a:xfrm>
          <a:prstGeom prst="ellipse">
            <a:avLst/>
          </a:prstGeom>
          <a:ln w="1397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365125" indent="-365125">
              <a:buNone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7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records</a:t>
            </a: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1524000" indent="365125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Preservation of records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1524000" indent="365125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Preservation of records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Conclusion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E00CC-3086-4918-B984-E803CEBC3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4900" y="1417638"/>
            <a:ext cx="6934200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of the operation of water treatment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distribution facilities are helpful to those directly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responsible for the system, as well as band officials,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consulting engineers, and federal regulatory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agencies.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of the operation of water treatment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distribution facilities are helpful to those directly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responsible for the system, as well as band officials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consulting engineers, and federal regulatory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agencies.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water systems operators can use these records as 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 guide in regulating, adjusting, and modifying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facilities operations.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1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Another important function of record keeping is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establishment of reliable, continuing proof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performance, justifying decisions, expenditures and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recommendations.</a:t>
            </a:r>
          </a:p>
          <a:p>
            <a:pPr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425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u="sng" dirty="0">
              <a:solidFill>
                <a:srgbClr val="000066"/>
              </a:solidFill>
            </a:endParaRPr>
          </a:p>
          <a:p>
            <a:pPr>
              <a:buNone/>
            </a:pPr>
            <a:endParaRPr lang="en-CA" u="sng" dirty="0">
              <a:solidFill>
                <a:srgbClr val="00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D3FE6-2E1E-464E-9360-294D8C25B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400" y="1417638"/>
            <a:ext cx="5791200" cy="395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A95BB-B740-4F4A-BA9F-1AE17C1BA5CE}"/>
              </a:ext>
            </a:extLst>
          </p:cNvPr>
          <p:cNvSpPr txBox="1"/>
          <p:nvPr/>
        </p:nvSpPr>
        <p:spPr>
          <a:xfrm>
            <a:off x="3352800" y="6858000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ksrecomm/5022320919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3023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Another important function of record keeping is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establishment of reliable, continuing proof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performance, justifying decisions, expenditures and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recommendations.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are often the only sound basis for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to plan corrective measures for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deficiencies in the water system or plant.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4224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Recording for operation reports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1381F-E010-44B9-8910-1981F952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3275" y="1600200"/>
            <a:ext cx="4657450" cy="4525963"/>
          </a:xfrm>
        </p:spPr>
      </p:pic>
    </p:spTree>
    <p:extLst>
      <p:ext uri="{BB962C8B-B14F-4D97-AF65-F5344CB8AC3E}">
        <p14:creationId xmlns:p14="http://schemas.microsoft.com/office/powerpoint/2010/main" val="429255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Recording for operation reports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Proper record keeping can only benefit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effectiveness of communication between different levels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 a communities water /waste water system. Whether it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be the operations staff, public works, chief and council,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or any federal agencies. The proof will be in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numbers recorded over a period of time, deficiencies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can be brought to light and handled accordingly. </a:t>
            </a:r>
          </a:p>
          <a:p>
            <a:pPr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642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records which should be maintained for each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/ waste water systems will depend on the size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complexity, treatment processes, etc.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records which should be maintained for each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/ waste water systems will depend on the size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complexity, treatment processes, etc.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However, there are general types of records which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 at all water systems regardless of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complexity or size.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626B6-6F92-4AEF-B12A-51F986D9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6825" y="1436688"/>
            <a:ext cx="6610350" cy="4036218"/>
          </a:xfrm>
        </p:spPr>
      </p:pic>
    </p:spTree>
    <p:extLst>
      <p:ext uri="{BB962C8B-B14F-4D97-AF65-F5344CB8AC3E}">
        <p14:creationId xmlns:p14="http://schemas.microsoft.com/office/powerpoint/2010/main" val="41952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the existing physical plant and all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 included as part of the construction project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maintained.</a:t>
            </a:r>
          </a:p>
        </p:txBody>
      </p:sp>
    </p:spTree>
    <p:extLst>
      <p:ext uri="{BB962C8B-B14F-4D97-AF65-F5344CB8AC3E}">
        <p14:creationId xmlns:p14="http://schemas.microsoft.com/office/powerpoint/2010/main" val="282215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the existing physical plant and all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 included as part of the construction project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information is valuable to operating staff regarding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day-to-day operation of the systems, management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personnel in scheduling services, and to regulatory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personnel in evaluating performance and compliance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with standards.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 should be available to the operating personnel</a:t>
            </a:r>
          </a:p>
        </p:txBody>
      </p:sp>
    </p:spTree>
    <p:extLst>
      <p:ext uri="{BB962C8B-B14F-4D97-AF65-F5344CB8AC3E}">
        <p14:creationId xmlns:p14="http://schemas.microsoft.com/office/powerpoint/2010/main" val="1296242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at all times and kept up-to-date and in usable condition.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may include as-built drawings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specifications of the water / waste water systems.</a:t>
            </a:r>
          </a:p>
        </p:txBody>
      </p:sp>
    </p:spTree>
    <p:extLst>
      <p:ext uri="{BB962C8B-B14F-4D97-AF65-F5344CB8AC3E}">
        <p14:creationId xmlns:p14="http://schemas.microsoft.com/office/powerpoint/2010/main" val="271862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at all times and kept up-to-date and in usable condition.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may include as-built drawings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specifications of the water / waste water systems.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name and phone number of the plant design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engineer should be included in the records.</a:t>
            </a:r>
          </a:p>
        </p:txBody>
      </p:sp>
    </p:spTree>
    <p:extLst>
      <p:ext uri="{BB962C8B-B14F-4D97-AF65-F5344CB8AC3E}">
        <p14:creationId xmlns:p14="http://schemas.microsoft.com/office/powerpoint/2010/main" val="59077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None/>
            </a:pPr>
            <a:endParaRPr lang="en-CA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CA" dirty="0">
                <a:solidFill>
                  <a:srgbClr val="000066"/>
                </a:solidFill>
              </a:rPr>
              <a:t>                   </a:t>
            </a:r>
          </a:p>
          <a:p>
            <a:pPr>
              <a:buNone/>
            </a:pPr>
            <a:endParaRPr lang="en-CA" dirty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en-CA" u="sng" dirty="0">
                <a:solidFill>
                  <a:srgbClr val="000066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3065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0BB7F-AD98-43C4-A971-8167C6DB2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371975"/>
          </a:xfrm>
        </p:spPr>
      </p:pic>
    </p:spTree>
    <p:extLst>
      <p:ext uri="{BB962C8B-B14F-4D97-AF65-F5344CB8AC3E}">
        <p14:creationId xmlns:p14="http://schemas.microsoft.com/office/powerpoint/2010/main" val="1468681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</p:txBody>
      </p:sp>
    </p:spTree>
    <p:extLst>
      <p:ext uri="{BB962C8B-B14F-4D97-AF65-F5344CB8AC3E}">
        <p14:creationId xmlns:p14="http://schemas.microsoft.com/office/powerpoint/2010/main" val="3430619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systems operating records are comprised of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results of water quality tests, measurements, readings,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observations which have been made at various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Points of the system.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0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systems operating records are comprised of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results of water quality tests, measurements, readings,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observations which have been made at various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Points of the system.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Again, the truth is in the numbers. so accuracy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Honesty is key.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427B5-5B46-45FD-9FD1-C2FF9287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268" y="1417638"/>
            <a:ext cx="6367463" cy="3839369"/>
          </a:xfrm>
        </p:spPr>
      </p:pic>
    </p:spTree>
    <p:extLst>
      <p:ext uri="{BB962C8B-B14F-4D97-AF65-F5344CB8AC3E}">
        <p14:creationId xmlns:p14="http://schemas.microsoft.com/office/powerpoint/2010/main" val="194509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Depending on the type of treatment process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could consist of the time and date of sample,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Ph, free chlorine, total chlorine, turbidity, color,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alkalinity, iron and manganese.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4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Depending on the type of treatment process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could consist of the time and date of sample,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Ph, free chlorine, total chlorine, turbidity, color,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alkalinity, iron and manganese.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any of these parameters are out of line, it could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Indicate that the operators will have to calibrate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Instruments. 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kept will help determine the time and date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 certain event.</a:t>
            </a:r>
          </a:p>
        </p:txBody>
      </p:sp>
    </p:spTree>
    <p:extLst>
      <p:ext uri="{BB962C8B-B14F-4D97-AF65-F5344CB8AC3E}">
        <p14:creationId xmlns:p14="http://schemas.microsoft.com/office/powerpoint/2010/main" val="2110112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0BAC0-840C-430B-B9A6-810A55DE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775" y="1609725"/>
            <a:ext cx="7410449" cy="3967956"/>
          </a:xfrm>
        </p:spPr>
      </p:pic>
    </p:spTree>
    <p:extLst>
      <p:ext uri="{BB962C8B-B14F-4D97-AF65-F5344CB8AC3E}">
        <p14:creationId xmlns:p14="http://schemas.microsoft.com/office/powerpoint/2010/main" val="355825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43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Every First Nation has EHO’s (Environmental Health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Officer). Water quality records help indicate and assure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there is safe and reliable drinking water for our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communities. </a:t>
            </a:r>
          </a:p>
        </p:txBody>
      </p:sp>
    </p:spTree>
    <p:extLst>
      <p:ext uri="{BB962C8B-B14F-4D97-AF65-F5344CB8AC3E}">
        <p14:creationId xmlns:p14="http://schemas.microsoft.com/office/powerpoint/2010/main" val="141643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Every First Nation has EHO’s (Environmental Health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Officer). Water quality records help indicate and assure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there is safe and reliable drinking water for our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there are certain parameters not compliant,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historical records can assist in determining if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advisory should be issued. (Cautionary Advisory, Boil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Advisory, and Do Not Drink Advisory). </a:t>
            </a:r>
          </a:p>
        </p:txBody>
      </p:sp>
    </p:spTree>
    <p:extLst>
      <p:ext uri="{BB962C8B-B14F-4D97-AF65-F5344CB8AC3E}">
        <p14:creationId xmlns:p14="http://schemas.microsoft.com/office/powerpoint/2010/main" val="33381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3C531-1E38-40EC-BA3D-0DBD5CD12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731" y="1417638"/>
            <a:ext cx="7348538" cy="4030662"/>
          </a:xfrm>
        </p:spPr>
      </p:pic>
    </p:spTree>
    <p:extLst>
      <p:ext uri="{BB962C8B-B14F-4D97-AF65-F5344CB8AC3E}">
        <p14:creationId xmlns:p14="http://schemas.microsoft.com/office/powerpoint/2010/main" val="385903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</p:txBody>
      </p:sp>
    </p:spTree>
    <p:extLst>
      <p:ext uri="{BB962C8B-B14F-4D97-AF65-F5344CB8AC3E}">
        <p14:creationId xmlns:p14="http://schemas.microsoft.com/office/powerpoint/2010/main" val="359473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are valuable to the system when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selecting equipment in the future and for preparing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maintenance budgets.</a:t>
            </a:r>
          </a:p>
        </p:txBody>
      </p:sp>
    </p:spTree>
    <p:extLst>
      <p:ext uri="{BB962C8B-B14F-4D97-AF65-F5344CB8AC3E}">
        <p14:creationId xmlns:p14="http://schemas.microsoft.com/office/powerpoint/2010/main" val="2295524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are valuable to the system when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selecting equipment in the future and for preparing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maintenance budgets.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may include equipment records, records of repair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maintenance work, maintenance repair costs</a:t>
            </a:r>
          </a:p>
        </p:txBody>
      </p:sp>
    </p:spTree>
    <p:extLst>
      <p:ext uri="{BB962C8B-B14F-4D97-AF65-F5344CB8AC3E}">
        <p14:creationId xmlns:p14="http://schemas.microsoft.com/office/powerpoint/2010/main" val="617589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53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0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 justify water rate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increase,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6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 justify water rate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increase, evaluate water system expenditures,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compare costs from one year to the next.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C59B8-BBF3-4F37-81C7-EA41DB7B7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3050" y="1369368"/>
            <a:ext cx="6377781" cy="4525963"/>
          </a:xfrm>
        </p:spPr>
      </p:pic>
    </p:spTree>
    <p:extLst>
      <p:ext uri="{BB962C8B-B14F-4D97-AF65-F5344CB8AC3E}">
        <p14:creationId xmlns:p14="http://schemas.microsoft.com/office/powerpoint/2010/main" val="1325556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</p:txBody>
      </p:sp>
    </p:spTree>
    <p:extLst>
      <p:ext uri="{BB962C8B-B14F-4D97-AF65-F5344CB8AC3E}">
        <p14:creationId xmlns:p14="http://schemas.microsoft.com/office/powerpoint/2010/main" val="3984351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</p:txBody>
      </p:sp>
    </p:spTree>
    <p:extLst>
      <p:ext uri="{BB962C8B-B14F-4D97-AF65-F5344CB8AC3E}">
        <p14:creationId xmlns:p14="http://schemas.microsoft.com/office/powerpoint/2010/main" val="1281821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The employees name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Job title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Address and phone number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Emergency contact numbers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Date of hire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Operator certification and education, </a:t>
            </a:r>
          </a:p>
        </p:txBody>
      </p:sp>
    </p:spTree>
    <p:extLst>
      <p:ext uri="{BB962C8B-B14F-4D97-AF65-F5344CB8AC3E}">
        <p14:creationId xmlns:p14="http://schemas.microsoft.com/office/powerpoint/2010/main" val="2336564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medical history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disciplinary actions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accidents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injury reports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awards received</a:t>
            </a:r>
          </a:p>
        </p:txBody>
      </p:sp>
    </p:spTree>
    <p:extLst>
      <p:ext uri="{BB962C8B-B14F-4D97-AF65-F5344CB8AC3E}">
        <p14:creationId xmlns:p14="http://schemas.microsoft.com/office/powerpoint/2010/main" val="1966254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medical history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disciplinary actions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accidents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injury reports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awards received. </a:t>
            </a:r>
          </a:p>
          <a:p>
            <a:pPr marL="0">
              <a:buNone/>
            </a:pPr>
            <a:r>
              <a:rPr lang="en-CA" sz="2400" dirty="0">
                <a:solidFill>
                  <a:srgbClr val="000066"/>
                </a:solidFill>
              </a:rPr>
              <a:t>The employees are a communities best asset.</a:t>
            </a:r>
          </a:p>
        </p:txBody>
      </p:sp>
    </p:spTree>
    <p:extLst>
      <p:ext uri="{BB962C8B-B14F-4D97-AF65-F5344CB8AC3E}">
        <p14:creationId xmlns:p14="http://schemas.microsoft.com/office/powerpoint/2010/main" val="3371889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0" algn="ctr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0" algn="ctr">
              <a:buNone/>
            </a:pPr>
            <a:r>
              <a:rPr lang="en-CA" dirty="0">
                <a:solidFill>
                  <a:srgbClr val="000066"/>
                </a:solidFill>
              </a:rPr>
              <a:t>The employees are a communities best asset.</a:t>
            </a:r>
          </a:p>
        </p:txBody>
      </p:sp>
    </p:spTree>
    <p:extLst>
      <p:ext uri="{BB962C8B-B14F-4D97-AF65-F5344CB8AC3E}">
        <p14:creationId xmlns:p14="http://schemas.microsoft.com/office/powerpoint/2010/main" val="2608230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A51EB-E68E-404C-812C-C5902553D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922" y="1650056"/>
            <a:ext cx="8046156" cy="4026843"/>
          </a:xfrm>
        </p:spPr>
      </p:pic>
    </p:spTree>
    <p:extLst>
      <p:ext uri="{BB962C8B-B14F-4D97-AF65-F5344CB8AC3E}">
        <p14:creationId xmlns:p14="http://schemas.microsoft.com/office/powerpoint/2010/main" val="2437463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</p:txBody>
      </p:sp>
    </p:spTree>
    <p:extLst>
      <p:ext uri="{BB962C8B-B14F-4D97-AF65-F5344CB8AC3E}">
        <p14:creationId xmlns:p14="http://schemas.microsoft.com/office/powerpoint/2010/main" val="322555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will prove useful in updating and/or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modifying EMP’s (Emergency Response Plan) as well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as documenting problem areas for future construction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36797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will prove useful in updating and/or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modifying EMP’s (Emergency Response Plan) as well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as documenting problem areas for future construction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Projects.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 Emergency Conditions Report should be compiled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each significant emergency and filed into the</a:t>
            </a:r>
          </a:p>
        </p:txBody>
      </p:sp>
    </p:spTree>
    <p:extLst>
      <p:ext uri="{BB962C8B-B14F-4D97-AF65-F5344CB8AC3E}">
        <p14:creationId xmlns:p14="http://schemas.microsoft.com/office/powerpoint/2010/main" val="1599448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</p:txBody>
      </p:sp>
    </p:spTree>
    <p:extLst>
      <p:ext uri="{BB962C8B-B14F-4D97-AF65-F5344CB8AC3E}">
        <p14:creationId xmlns:p14="http://schemas.microsoft.com/office/powerpoint/2010/main" val="3887579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787664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</p:txBody>
      </p:sp>
    </p:spTree>
    <p:extLst>
      <p:ext uri="{BB962C8B-B14F-4D97-AF65-F5344CB8AC3E}">
        <p14:creationId xmlns:p14="http://schemas.microsoft.com/office/powerpoint/2010/main" val="2391424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</p:txBody>
      </p:sp>
    </p:spTree>
    <p:extLst>
      <p:ext uri="{BB962C8B-B14F-4D97-AF65-F5344CB8AC3E}">
        <p14:creationId xmlns:p14="http://schemas.microsoft.com/office/powerpoint/2010/main" val="12458929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</p:txBody>
      </p:sp>
    </p:spTree>
    <p:extLst>
      <p:ext uri="{BB962C8B-B14F-4D97-AF65-F5344CB8AC3E}">
        <p14:creationId xmlns:p14="http://schemas.microsoft.com/office/powerpoint/2010/main" val="2026953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</p:txBody>
      </p:sp>
    </p:spTree>
    <p:extLst>
      <p:ext uri="{BB962C8B-B14F-4D97-AF65-F5344CB8AC3E}">
        <p14:creationId xmlns:p14="http://schemas.microsoft.com/office/powerpoint/2010/main" val="274857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Equipment and/or structure damaged by flood.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equipment shut down? Record date and time.</a:t>
            </a:r>
          </a:p>
        </p:txBody>
      </p:sp>
    </p:spTree>
    <p:extLst>
      <p:ext uri="{BB962C8B-B14F-4D97-AF65-F5344CB8AC3E}">
        <p14:creationId xmlns:p14="http://schemas.microsoft.com/office/powerpoint/2010/main" val="1065369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Equipment and/or structure damaged by flood.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equipment shut down? Record date and time.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Reports of maximum flood stage of the receiving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stream.</a:t>
            </a:r>
          </a:p>
        </p:txBody>
      </p:sp>
    </p:spTree>
    <p:extLst>
      <p:ext uri="{BB962C8B-B14F-4D97-AF65-F5344CB8AC3E}">
        <p14:creationId xmlns:p14="http://schemas.microsoft.com/office/powerpoint/2010/main" val="26279465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274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083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08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Contractor, repair service, or equipment vendor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involved in repairs.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0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Contractor, repair service, or equipment vendor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involved in repairs.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Cost of repairs/replacements.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63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Actions taken to prevent reoccurrence of emergency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conditions. Recommendations for revision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emergency response plan and capital improvements.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information could be necessary if insurance claims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would arise as a result of a particular emergency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conditions.</a:t>
            </a:r>
          </a:p>
        </p:txBody>
      </p:sp>
    </p:spTree>
    <p:extLst>
      <p:ext uri="{BB962C8B-B14F-4D97-AF65-F5344CB8AC3E}">
        <p14:creationId xmlns:p14="http://schemas.microsoft.com/office/powerpoint/2010/main" val="2480472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A1AD1-53B7-4326-A711-8F734715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00375" y="1781969"/>
            <a:ext cx="3143250" cy="4162425"/>
          </a:xfrm>
        </p:spPr>
      </p:pic>
    </p:spTree>
    <p:extLst>
      <p:ext uri="{BB962C8B-B14F-4D97-AF65-F5344CB8AC3E}">
        <p14:creationId xmlns:p14="http://schemas.microsoft.com/office/powerpoint/2010/main" val="1537595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</p:txBody>
      </p:sp>
    </p:spTree>
    <p:extLst>
      <p:ext uri="{BB962C8B-B14F-4D97-AF65-F5344CB8AC3E}">
        <p14:creationId xmlns:p14="http://schemas.microsoft.com/office/powerpoint/2010/main" val="26253043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program should outline where copies of records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are to be maintained. </a:t>
            </a:r>
          </a:p>
        </p:txBody>
      </p:sp>
    </p:spTree>
    <p:extLst>
      <p:ext uri="{BB962C8B-B14F-4D97-AF65-F5344CB8AC3E}">
        <p14:creationId xmlns:p14="http://schemas.microsoft.com/office/powerpoint/2010/main" val="3341471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program should outline where copies of records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are to be maintained.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Some locations where the record copies may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maintained are with the systems consulting engineer,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the water plant, band office, public works shop, etc.</a:t>
            </a:r>
          </a:p>
        </p:txBody>
      </p:sp>
    </p:spTree>
    <p:extLst>
      <p:ext uri="{BB962C8B-B14F-4D97-AF65-F5344CB8AC3E}">
        <p14:creationId xmlns:p14="http://schemas.microsoft.com/office/powerpoint/2010/main" val="149536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CA" sz="3500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sz="3500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sz="3500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30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30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3000" dirty="0">
                <a:solidFill>
                  <a:srgbClr val="000066"/>
                </a:solidFill>
              </a:rPr>
              <a:t>Records of water quality results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8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</p:txBody>
      </p:sp>
    </p:spTree>
    <p:extLst>
      <p:ext uri="{BB962C8B-B14F-4D97-AF65-F5344CB8AC3E}">
        <p14:creationId xmlns:p14="http://schemas.microsoft.com/office/powerpoint/2010/main" val="40636554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 hardware used to access the electronic data is not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easily replaced, measurements should be taken identify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Equipment/software is needed.</a:t>
            </a:r>
          </a:p>
        </p:txBody>
      </p:sp>
    </p:spTree>
    <p:extLst>
      <p:ext uri="{BB962C8B-B14F-4D97-AF65-F5344CB8AC3E}">
        <p14:creationId xmlns:p14="http://schemas.microsoft.com/office/powerpoint/2010/main" val="1121937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 hardware used to access the electronic data is not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easily replaced, measurements should be taken identify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Equipment/software is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7D67-5020-4B50-BEB0-D9D74EF15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887" y="3076575"/>
            <a:ext cx="48482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3074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and reporting of the operation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 water/waste water system can prove to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very important and helpful to those directly responsible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for the system, band officials, consulting engineers and federal agencies.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15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and reporting of the operation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 water/waste water system can prove to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very important and helpful to those directly responsible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for the system, band officials, consulting engineers and federal agencies.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They can be used to regulate, adjust, and modify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facilities and its operation. Finally, that is why it is very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important to keep these records in a honest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way.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06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Questions or comments?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0758F-BBC5-4258-BF73-99EFABC20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0675" y="1914249"/>
            <a:ext cx="5962650" cy="3334026"/>
          </a:xfrm>
        </p:spPr>
      </p:pic>
    </p:spTree>
    <p:extLst>
      <p:ext uri="{BB962C8B-B14F-4D97-AF65-F5344CB8AC3E}">
        <p14:creationId xmlns:p14="http://schemas.microsoft.com/office/powerpoint/2010/main" val="361419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CA" sz="6700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sz="6700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sz="6700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59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59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5900" dirty="0">
                <a:solidFill>
                  <a:srgbClr val="000066"/>
                </a:solidFill>
              </a:rPr>
              <a:t>Records of water quality results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5900" dirty="0">
                <a:solidFill>
                  <a:srgbClr val="000066"/>
                </a:solidFill>
              </a:rPr>
              <a:t>Records for regulatory agencies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162"/>
      </p:ext>
    </p:extLst>
  </p:cSld>
  <p:clrMapOvr>
    <a:masterClrMapping/>
  </p:clrMapOvr>
</p:sld>
</file>

<file path=ppt/theme/theme1.xml><?xml version="1.0" encoding="utf-8"?>
<a:theme xmlns:a="http://schemas.openxmlformats.org/drawingml/2006/main" name="TSAG-Powerpoint-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2876</Words>
  <Application>Microsoft Office PowerPoint</Application>
  <PresentationFormat>On-screen Show (4:3)</PresentationFormat>
  <Paragraphs>491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Wingdings</vt:lpstr>
      <vt:lpstr>TSAG-Powerpoint-Theme2</vt:lpstr>
      <vt:lpstr>PowerPoint Presentation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Importance of record keeping</vt:lpstr>
      <vt:lpstr>Importance of record keeping</vt:lpstr>
      <vt:lpstr>Importance of record keeping</vt:lpstr>
      <vt:lpstr>PowerPoint Presentation</vt:lpstr>
      <vt:lpstr>PowerPoint Presentation</vt:lpstr>
      <vt:lpstr>Recording for operation reports</vt:lpstr>
      <vt:lpstr>Recording for operation reports</vt:lpstr>
      <vt:lpstr>Different types of record keeping</vt:lpstr>
      <vt:lpstr>Different types of record keeping</vt:lpstr>
      <vt:lpstr>Records of the physical plant</vt:lpstr>
      <vt:lpstr>Records of the physical plant</vt:lpstr>
      <vt:lpstr>Records of the physical plant</vt:lpstr>
      <vt:lpstr>PowerPoint Presentation</vt:lpstr>
      <vt:lpstr>PowerPoint Presentation</vt:lpstr>
      <vt:lpstr>Records of operation</vt:lpstr>
      <vt:lpstr>Records of operation</vt:lpstr>
      <vt:lpstr>Records of operation</vt:lpstr>
      <vt:lpstr>Records of operation</vt:lpstr>
      <vt:lpstr>Records of water quality results</vt:lpstr>
      <vt:lpstr>Records of water quality results</vt:lpstr>
      <vt:lpstr>Records of water quality results</vt:lpstr>
      <vt:lpstr>Records of water quality results</vt:lpstr>
      <vt:lpstr>PowerPoint Presentation</vt:lpstr>
      <vt:lpstr>Records for regulatory agencies</vt:lpstr>
      <vt:lpstr>Records for regulatory agencies</vt:lpstr>
      <vt:lpstr>Records for regulatory agencies</vt:lpstr>
      <vt:lpstr>Preventative Maintenance Records</vt:lpstr>
      <vt:lpstr>Preventative Maintenance Records</vt:lpstr>
      <vt:lpstr>Preventative Maintenance Records</vt:lpstr>
      <vt:lpstr>Preventative Maintenance Records</vt:lpstr>
      <vt:lpstr>PowerPoint Presentation</vt:lpstr>
      <vt:lpstr>PowerPoint Presentation</vt:lpstr>
      <vt:lpstr>PowerPoint Presentation</vt:lpstr>
      <vt:lpstr>PowerPoint Presentation</vt:lpstr>
      <vt:lpstr>Personnel Records</vt:lpstr>
      <vt:lpstr>Personnel Records</vt:lpstr>
      <vt:lpstr>Personnel Records</vt:lpstr>
      <vt:lpstr>Personnel Records</vt:lpstr>
      <vt:lpstr>Personnel Records</vt:lpstr>
      <vt:lpstr>Personnel Records</vt:lpstr>
      <vt:lpstr>Personnel Records</vt:lpstr>
      <vt:lpstr>Emergency Condition Records</vt:lpstr>
      <vt:lpstr>Emergency Condition Records</vt:lpstr>
      <vt:lpstr>Emergency Condition Records</vt:lpstr>
      <vt:lpstr>Emergency Condition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of records</vt:lpstr>
      <vt:lpstr>Preservation of records</vt:lpstr>
      <vt:lpstr>Preservation of records</vt:lpstr>
      <vt:lpstr>Preservation of records</vt:lpstr>
      <vt:lpstr>PowerPoint Presentation</vt:lpstr>
      <vt:lpstr>PowerPoint Presentation</vt:lpstr>
      <vt:lpstr>PowerPoint Presentation</vt:lpstr>
      <vt:lpstr>Conclusion</vt:lpstr>
      <vt:lpstr>Conclusion</vt:lpstr>
      <vt:lpstr>Conclusion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Stevenson</dc:creator>
  <cp:lastModifiedBy>Windows User</cp:lastModifiedBy>
  <cp:revision>50</cp:revision>
  <dcterms:created xsi:type="dcterms:W3CDTF">2016-11-14T21:33:31Z</dcterms:created>
  <dcterms:modified xsi:type="dcterms:W3CDTF">2023-06-14T19:09:09Z</dcterms:modified>
</cp:coreProperties>
</file>