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9" r:id="rId2"/>
    <p:sldId id="301" r:id="rId3"/>
    <p:sldId id="302" r:id="rId4"/>
    <p:sldId id="306" r:id="rId5"/>
    <p:sldId id="303" r:id="rId6"/>
    <p:sldId id="307" r:id="rId7"/>
    <p:sldId id="305" r:id="rId8"/>
    <p:sldId id="30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074A23-4F23-44E6-A72E-EF8E44DF8B74}" v="49" dt="2023-01-24T21:11:35.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308" autoAdjust="0"/>
  </p:normalViewPr>
  <p:slideViewPr>
    <p:cSldViewPr snapToGrid="0">
      <p:cViewPr varScale="1">
        <p:scale>
          <a:sx n="83" d="100"/>
          <a:sy n="83" d="100"/>
        </p:scale>
        <p:origin x="16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m Keith" userId="8510a1b8fa4ba23a" providerId="LiveId" clId="{B3074A23-4F23-44E6-A72E-EF8E44DF8B74}"/>
    <pc:docChg chg="undo custSel addSld delSld modSld sldOrd">
      <pc:chgData name="Kym Keith" userId="8510a1b8fa4ba23a" providerId="LiveId" clId="{B3074A23-4F23-44E6-A72E-EF8E44DF8B74}" dt="2023-01-24T21:05:56.914" v="1772" actId="20577"/>
      <pc:docMkLst>
        <pc:docMk/>
      </pc:docMkLst>
      <pc:sldChg chg="addSp delSp modSp mod">
        <pc:chgData name="Kym Keith" userId="8510a1b8fa4ba23a" providerId="LiveId" clId="{B3074A23-4F23-44E6-A72E-EF8E44DF8B74}" dt="2022-11-14T21:29:08.182" v="1671" actId="14100"/>
        <pc:sldMkLst>
          <pc:docMk/>
          <pc:sldMk cId="822926021" sldId="259"/>
        </pc:sldMkLst>
        <pc:spChg chg="add mod">
          <ac:chgData name="Kym Keith" userId="8510a1b8fa4ba23a" providerId="LiveId" clId="{B3074A23-4F23-44E6-A72E-EF8E44DF8B74}" dt="2022-11-14T21:28:54.065" v="1667" actId="1076"/>
          <ac:spMkLst>
            <pc:docMk/>
            <pc:sldMk cId="822926021" sldId="259"/>
            <ac:spMk id="3" creationId="{A42117DA-3FC8-AC26-2BA8-EADC2D4273FE}"/>
          </ac:spMkLst>
        </pc:spChg>
        <pc:spChg chg="add del mod">
          <ac:chgData name="Kym Keith" userId="8510a1b8fa4ba23a" providerId="LiveId" clId="{B3074A23-4F23-44E6-A72E-EF8E44DF8B74}" dt="2022-11-14T21:29:00.714" v="1668" actId="478"/>
          <ac:spMkLst>
            <pc:docMk/>
            <pc:sldMk cId="822926021" sldId="259"/>
            <ac:spMk id="7" creationId="{C43A8401-A8D0-216B-D485-EE4702AF1CB8}"/>
          </ac:spMkLst>
        </pc:spChg>
        <pc:spChg chg="add mod">
          <ac:chgData name="Kym Keith" userId="8510a1b8fa4ba23a" providerId="LiveId" clId="{B3074A23-4F23-44E6-A72E-EF8E44DF8B74}" dt="2022-11-03T22:05:32.678" v="1535"/>
          <ac:spMkLst>
            <pc:docMk/>
            <pc:sldMk cId="822926021" sldId="259"/>
            <ac:spMk id="10" creationId="{94B8ADD1-0E17-3086-E7E2-94A13C75E030}"/>
          </ac:spMkLst>
        </pc:spChg>
        <pc:spChg chg="mod">
          <ac:chgData name="Kym Keith" userId="8510a1b8fa4ba23a" providerId="LiveId" clId="{B3074A23-4F23-44E6-A72E-EF8E44DF8B74}" dt="2022-11-09T17:57:53.808" v="1566"/>
          <ac:spMkLst>
            <pc:docMk/>
            <pc:sldMk cId="822926021" sldId="259"/>
            <ac:spMk id="14" creationId="{00000000-0000-0000-0000-000000000000}"/>
          </ac:spMkLst>
        </pc:spChg>
        <pc:picChg chg="add del mod">
          <ac:chgData name="Kym Keith" userId="8510a1b8fa4ba23a" providerId="LiveId" clId="{B3074A23-4F23-44E6-A72E-EF8E44DF8B74}" dt="2022-11-03T22:04:32.407" v="1518"/>
          <ac:picMkLst>
            <pc:docMk/>
            <pc:sldMk cId="822926021" sldId="259"/>
            <ac:picMk id="3" creationId="{B9AB0532-97CB-D0D5-6F1B-A7E63ABE8083}"/>
          </ac:picMkLst>
        </pc:picChg>
        <pc:picChg chg="add mod">
          <ac:chgData name="Kym Keith" userId="8510a1b8fa4ba23a" providerId="LiveId" clId="{B3074A23-4F23-44E6-A72E-EF8E44DF8B74}" dt="2022-11-14T21:29:08.182" v="1671" actId="14100"/>
          <ac:picMkLst>
            <pc:docMk/>
            <pc:sldMk cId="822926021" sldId="259"/>
            <ac:picMk id="13" creationId="{D94FB5CD-92DD-5B7C-2894-52475A919942}"/>
          </ac:picMkLst>
        </pc:picChg>
      </pc:sldChg>
      <pc:sldChg chg="addSp delSp modSp mod modNotesTx">
        <pc:chgData name="Kym Keith" userId="8510a1b8fa4ba23a" providerId="LiveId" clId="{B3074A23-4F23-44E6-A72E-EF8E44DF8B74}" dt="2022-11-14T21:29:21.044" v="1674" actId="1076"/>
        <pc:sldMkLst>
          <pc:docMk/>
          <pc:sldMk cId="4167256178" sldId="301"/>
        </pc:sldMkLst>
        <pc:spChg chg="add del mod">
          <ac:chgData name="Kym Keith" userId="8510a1b8fa4ba23a" providerId="LiveId" clId="{B3074A23-4F23-44E6-A72E-EF8E44DF8B74}" dt="2022-11-14T21:29:15.154" v="1672" actId="478"/>
          <ac:spMkLst>
            <pc:docMk/>
            <pc:sldMk cId="4167256178" sldId="301"/>
            <ac:spMk id="2" creationId="{A0047A99-7A4F-FFD3-0793-F3A898DE9D06}"/>
          </ac:spMkLst>
        </pc:spChg>
        <pc:spChg chg="add mod">
          <ac:chgData name="Kym Keith" userId="8510a1b8fa4ba23a" providerId="LiveId" clId="{B3074A23-4F23-44E6-A72E-EF8E44DF8B74}" dt="2022-11-03T22:05:30.134" v="1534"/>
          <ac:spMkLst>
            <pc:docMk/>
            <pc:sldMk cId="4167256178" sldId="301"/>
            <ac:spMk id="3" creationId="{0A4FA177-7656-1BBD-61B9-59C3D6A0BA0A}"/>
          </ac:spMkLst>
        </pc:spChg>
        <pc:spChg chg="del mod">
          <ac:chgData name="Kym Keith" userId="8510a1b8fa4ba23a" providerId="LiveId" clId="{B3074A23-4F23-44E6-A72E-EF8E44DF8B74}" dt="2022-08-24T18:29:12.319" v="5"/>
          <ac:spMkLst>
            <pc:docMk/>
            <pc:sldMk cId="4167256178" sldId="301"/>
            <ac:spMk id="4" creationId="{00000000-0000-0000-0000-000000000000}"/>
          </ac:spMkLst>
        </pc:spChg>
        <pc:spChg chg="del">
          <ac:chgData name="Kym Keith" userId="8510a1b8fa4ba23a" providerId="LiveId" clId="{B3074A23-4F23-44E6-A72E-EF8E44DF8B74}" dt="2022-11-09T17:58:21.461" v="1568" actId="478"/>
          <ac:spMkLst>
            <pc:docMk/>
            <pc:sldMk cId="4167256178" sldId="301"/>
            <ac:spMk id="8" creationId="{00000000-0000-0000-0000-000000000000}"/>
          </ac:spMkLst>
        </pc:spChg>
        <pc:picChg chg="add del mod modCrop">
          <ac:chgData name="Kym Keith" userId="8510a1b8fa4ba23a" providerId="LiveId" clId="{B3074A23-4F23-44E6-A72E-EF8E44DF8B74}" dt="2022-08-24T18:33:07.617" v="24" actId="478"/>
          <ac:picMkLst>
            <pc:docMk/>
            <pc:sldMk cId="4167256178" sldId="301"/>
            <ac:picMk id="3" creationId="{E09333E3-20F1-C7A4-CA71-44245F78FFEF}"/>
          </ac:picMkLst>
        </pc:picChg>
        <pc:picChg chg="add mod">
          <ac:chgData name="Kym Keith" userId="8510a1b8fa4ba23a" providerId="LiveId" clId="{B3074A23-4F23-44E6-A72E-EF8E44DF8B74}" dt="2022-11-14T21:29:21.044" v="1674" actId="1076"/>
          <ac:picMkLst>
            <pc:docMk/>
            <pc:sldMk cId="4167256178" sldId="301"/>
            <ac:picMk id="4" creationId="{864142A3-34F9-D74A-2BC7-0395674B1230}"/>
          </ac:picMkLst>
        </pc:picChg>
        <pc:picChg chg="add del mod">
          <ac:chgData name="Kym Keith" userId="8510a1b8fa4ba23a" providerId="LiveId" clId="{B3074A23-4F23-44E6-A72E-EF8E44DF8B74}" dt="2022-08-24T18:33:05.589" v="23" actId="478"/>
          <ac:picMkLst>
            <pc:docMk/>
            <pc:sldMk cId="4167256178" sldId="301"/>
            <ac:picMk id="7" creationId="{E5D86F4F-5F60-6E19-26D7-29CBF747E967}"/>
          </ac:picMkLst>
        </pc:picChg>
        <pc:picChg chg="add del mod">
          <ac:chgData name="Kym Keith" userId="8510a1b8fa4ba23a" providerId="LiveId" clId="{B3074A23-4F23-44E6-A72E-EF8E44DF8B74}" dt="2022-08-24T18:33:05.589" v="23" actId="478"/>
          <ac:picMkLst>
            <pc:docMk/>
            <pc:sldMk cId="4167256178" sldId="301"/>
            <ac:picMk id="10" creationId="{D5D8748D-13DB-CED8-8219-74D53D32A357}"/>
          </ac:picMkLst>
        </pc:picChg>
        <pc:picChg chg="add del mod">
          <ac:chgData name="Kym Keith" userId="8510a1b8fa4ba23a" providerId="LiveId" clId="{B3074A23-4F23-44E6-A72E-EF8E44DF8B74}" dt="2022-08-24T18:33:05.589" v="23" actId="478"/>
          <ac:picMkLst>
            <pc:docMk/>
            <pc:sldMk cId="4167256178" sldId="301"/>
            <ac:picMk id="14" creationId="{8951A0AA-896D-BE6F-7E69-BC4402E7A557}"/>
          </ac:picMkLst>
        </pc:picChg>
        <pc:picChg chg="add del mod modCrop">
          <ac:chgData name="Kym Keith" userId="8510a1b8fa4ba23a" providerId="LiveId" clId="{B3074A23-4F23-44E6-A72E-EF8E44DF8B74}" dt="2022-08-24T18:41:31.361" v="340" actId="478"/>
          <ac:picMkLst>
            <pc:docMk/>
            <pc:sldMk cId="4167256178" sldId="301"/>
            <ac:picMk id="16" creationId="{ADAC1D4D-2CAB-5190-76A0-6DBA77A0839A}"/>
          </ac:picMkLst>
        </pc:picChg>
        <pc:picChg chg="add mod modCrop">
          <ac:chgData name="Kym Keith" userId="8510a1b8fa4ba23a" providerId="LiveId" clId="{B3074A23-4F23-44E6-A72E-EF8E44DF8B74}" dt="2022-08-24T18:47:09.976" v="348" actId="1076"/>
          <ac:picMkLst>
            <pc:docMk/>
            <pc:sldMk cId="4167256178" sldId="301"/>
            <ac:picMk id="18" creationId="{3EAA59D6-8903-CCDF-E91A-BF184732D4A6}"/>
          </ac:picMkLst>
        </pc:picChg>
      </pc:sldChg>
      <pc:sldChg chg="addSp delSp modSp add mod modNotesTx">
        <pc:chgData name="Kym Keith" userId="8510a1b8fa4ba23a" providerId="LiveId" clId="{B3074A23-4F23-44E6-A72E-EF8E44DF8B74}" dt="2023-01-24T21:04:58.626" v="1756" actId="6549"/>
        <pc:sldMkLst>
          <pc:docMk/>
          <pc:sldMk cId="590697666" sldId="302"/>
        </pc:sldMkLst>
        <pc:spChg chg="add del mod">
          <ac:chgData name="Kym Keith" userId="8510a1b8fa4ba23a" providerId="LiveId" clId="{B3074A23-4F23-44E6-A72E-EF8E44DF8B74}" dt="2022-11-14T21:29:26.066" v="1675" actId="478"/>
          <ac:spMkLst>
            <pc:docMk/>
            <pc:sldMk cId="590697666" sldId="302"/>
            <ac:spMk id="2" creationId="{4AADDB8C-8FD9-B1AF-B1F2-3D6D635BE884}"/>
          </ac:spMkLst>
        </pc:spChg>
        <pc:spChg chg="add mod">
          <ac:chgData name="Kym Keith" userId="8510a1b8fa4ba23a" providerId="LiveId" clId="{B3074A23-4F23-44E6-A72E-EF8E44DF8B74}" dt="2022-11-03T22:05:25.279" v="1533"/>
          <ac:spMkLst>
            <pc:docMk/>
            <pc:sldMk cId="590697666" sldId="302"/>
            <ac:spMk id="3" creationId="{5BC56D6B-04FC-BCED-546B-277E2E731A4D}"/>
          </ac:spMkLst>
        </pc:spChg>
        <pc:spChg chg="del">
          <ac:chgData name="Kym Keith" userId="8510a1b8fa4ba23a" providerId="LiveId" clId="{B3074A23-4F23-44E6-A72E-EF8E44DF8B74}" dt="2022-11-09T17:58:16.783" v="1567" actId="478"/>
          <ac:spMkLst>
            <pc:docMk/>
            <pc:sldMk cId="590697666" sldId="302"/>
            <ac:spMk id="8" creationId="{00000000-0000-0000-0000-000000000000}"/>
          </ac:spMkLst>
        </pc:spChg>
        <pc:picChg chg="add mod">
          <ac:chgData name="Kym Keith" userId="8510a1b8fa4ba23a" providerId="LiveId" clId="{B3074A23-4F23-44E6-A72E-EF8E44DF8B74}" dt="2022-11-14T21:29:26.792" v="1676"/>
          <ac:picMkLst>
            <pc:docMk/>
            <pc:sldMk cId="590697666" sldId="302"/>
            <ac:picMk id="4" creationId="{02A3309E-59B6-BAAE-AABC-AEF2C77F0D3A}"/>
          </ac:picMkLst>
        </pc:picChg>
      </pc:sldChg>
      <pc:sldChg chg="del">
        <pc:chgData name="Kym Keith" userId="8510a1b8fa4ba23a" providerId="LiveId" clId="{B3074A23-4F23-44E6-A72E-EF8E44DF8B74}" dt="2022-08-24T18:28:36.112" v="2" actId="47"/>
        <pc:sldMkLst>
          <pc:docMk/>
          <pc:sldMk cId="3307276835" sldId="302"/>
        </pc:sldMkLst>
      </pc:sldChg>
      <pc:sldChg chg="addSp delSp modSp add mod modNotesTx">
        <pc:chgData name="Kym Keith" userId="8510a1b8fa4ba23a" providerId="LiveId" clId="{B3074A23-4F23-44E6-A72E-EF8E44DF8B74}" dt="2023-01-24T21:05:38.706" v="1771" actId="20577"/>
        <pc:sldMkLst>
          <pc:docMk/>
          <pc:sldMk cId="763551246" sldId="303"/>
        </pc:sldMkLst>
        <pc:spChg chg="add del mod">
          <ac:chgData name="Kym Keith" userId="8510a1b8fa4ba23a" providerId="LiveId" clId="{B3074A23-4F23-44E6-A72E-EF8E44DF8B74}" dt="2022-11-14T21:29:34.290" v="1679" actId="478"/>
          <ac:spMkLst>
            <pc:docMk/>
            <pc:sldMk cId="763551246" sldId="303"/>
            <ac:spMk id="2" creationId="{95F2DE97-2A76-7ECA-240D-DA40E11FCFBD}"/>
          </ac:spMkLst>
        </pc:spChg>
        <pc:spChg chg="add mod">
          <ac:chgData name="Kym Keith" userId="8510a1b8fa4ba23a" providerId="LiveId" clId="{B3074A23-4F23-44E6-A72E-EF8E44DF8B74}" dt="2022-11-03T22:05:19.823" v="1531"/>
          <ac:spMkLst>
            <pc:docMk/>
            <pc:sldMk cId="763551246" sldId="303"/>
            <ac:spMk id="4" creationId="{C3ACF55B-7B6C-097C-174D-CF01270AFC7E}"/>
          </ac:spMkLst>
        </pc:spChg>
        <pc:spChg chg="del">
          <ac:chgData name="Kym Keith" userId="8510a1b8fa4ba23a" providerId="LiveId" clId="{B3074A23-4F23-44E6-A72E-EF8E44DF8B74}" dt="2022-11-03T22:04:52.317" v="1523" actId="478"/>
          <ac:spMkLst>
            <pc:docMk/>
            <pc:sldMk cId="763551246" sldId="303"/>
            <ac:spMk id="8" creationId="{00000000-0000-0000-0000-000000000000}"/>
          </ac:spMkLst>
        </pc:spChg>
        <pc:picChg chg="add mod">
          <ac:chgData name="Kym Keith" userId="8510a1b8fa4ba23a" providerId="LiveId" clId="{B3074A23-4F23-44E6-A72E-EF8E44DF8B74}" dt="2022-08-24T18:50:29.612" v="356" actId="14100"/>
          <ac:picMkLst>
            <pc:docMk/>
            <pc:sldMk cId="763551246" sldId="303"/>
            <ac:picMk id="3" creationId="{891A4739-E6B8-D15E-D5F7-36FF041AF6A6}"/>
          </ac:picMkLst>
        </pc:picChg>
        <pc:picChg chg="add mod">
          <ac:chgData name="Kym Keith" userId="8510a1b8fa4ba23a" providerId="LiveId" clId="{B3074A23-4F23-44E6-A72E-EF8E44DF8B74}" dt="2022-11-14T21:29:34.638" v="1680"/>
          <ac:picMkLst>
            <pc:docMk/>
            <pc:sldMk cId="763551246" sldId="303"/>
            <ac:picMk id="6" creationId="{00D8E9CF-B251-5189-0EE0-E1EB501D2784}"/>
          </ac:picMkLst>
        </pc:picChg>
        <pc:picChg chg="del">
          <ac:chgData name="Kym Keith" userId="8510a1b8fa4ba23a" providerId="LiveId" clId="{B3074A23-4F23-44E6-A72E-EF8E44DF8B74}" dt="2022-08-24T18:47:27.772" v="350" actId="478"/>
          <ac:picMkLst>
            <pc:docMk/>
            <pc:sldMk cId="763551246" sldId="303"/>
            <ac:picMk id="16" creationId="{ADAC1D4D-2CAB-5190-76A0-6DBA77A0839A}"/>
          </ac:picMkLst>
        </pc:picChg>
      </pc:sldChg>
      <pc:sldChg chg="del">
        <pc:chgData name="Kym Keith" userId="8510a1b8fa4ba23a" providerId="LiveId" clId="{B3074A23-4F23-44E6-A72E-EF8E44DF8B74}" dt="2022-08-24T18:28:34.655" v="1" actId="47"/>
        <pc:sldMkLst>
          <pc:docMk/>
          <pc:sldMk cId="1470732628" sldId="303"/>
        </pc:sldMkLst>
      </pc:sldChg>
      <pc:sldChg chg="addSp delSp modSp add mod ord delAnim modAnim modNotesTx">
        <pc:chgData name="Kym Keith" userId="8510a1b8fa4ba23a" providerId="LiveId" clId="{B3074A23-4F23-44E6-A72E-EF8E44DF8B74}" dt="2022-11-14T21:30:20.020" v="1689"/>
        <pc:sldMkLst>
          <pc:docMk/>
          <pc:sldMk cId="3274254609" sldId="304"/>
        </pc:sldMkLst>
        <pc:spChg chg="add del mod">
          <ac:chgData name="Kym Keith" userId="8510a1b8fa4ba23a" providerId="LiveId" clId="{B3074A23-4F23-44E6-A72E-EF8E44DF8B74}" dt="2022-11-14T21:29:46.535" v="1685" actId="478"/>
          <ac:spMkLst>
            <pc:docMk/>
            <pc:sldMk cId="3274254609" sldId="304"/>
            <ac:spMk id="3" creationId="{159D4E5A-C76F-2A56-3111-BB2088C3F288}"/>
          </ac:spMkLst>
        </pc:spChg>
        <pc:spChg chg="add mod">
          <ac:chgData name="Kym Keith" userId="8510a1b8fa4ba23a" providerId="LiveId" clId="{B3074A23-4F23-44E6-A72E-EF8E44DF8B74}" dt="2022-11-03T22:05:10.879" v="1528"/>
          <ac:spMkLst>
            <pc:docMk/>
            <pc:sldMk cId="3274254609" sldId="304"/>
            <ac:spMk id="4" creationId="{80F0F763-11D2-B900-EADA-019E29F0C430}"/>
          </ac:spMkLst>
        </pc:spChg>
        <pc:spChg chg="add mod">
          <ac:chgData name="Kym Keith" userId="8510a1b8fa4ba23a" providerId="LiveId" clId="{B3074A23-4F23-44E6-A72E-EF8E44DF8B74}" dt="2022-09-06T23:49:24.392" v="1515" actId="1076"/>
          <ac:spMkLst>
            <pc:docMk/>
            <pc:sldMk cId="3274254609" sldId="304"/>
            <ac:spMk id="6" creationId="{57BF96B8-BC00-50F3-1035-0A0FEF8D9EF1}"/>
          </ac:spMkLst>
        </pc:spChg>
        <pc:spChg chg="del">
          <ac:chgData name="Kym Keith" userId="8510a1b8fa4ba23a" providerId="LiveId" clId="{B3074A23-4F23-44E6-A72E-EF8E44DF8B74}" dt="2022-11-09T18:00:25.288" v="1665" actId="478"/>
          <ac:spMkLst>
            <pc:docMk/>
            <pc:sldMk cId="3274254609" sldId="304"/>
            <ac:spMk id="8" creationId="{00000000-0000-0000-0000-000000000000}"/>
          </ac:spMkLst>
        </pc:spChg>
        <pc:spChg chg="add mod">
          <ac:chgData name="Kym Keith" userId="8510a1b8fa4ba23a" providerId="LiveId" clId="{B3074A23-4F23-44E6-A72E-EF8E44DF8B74}" dt="2022-11-14T21:30:20.020" v="1689"/>
          <ac:spMkLst>
            <pc:docMk/>
            <pc:sldMk cId="3274254609" sldId="304"/>
            <ac:spMk id="8" creationId="{F4184947-445E-5C5F-2EB0-1B166B2A4646}"/>
          </ac:spMkLst>
        </pc:spChg>
        <pc:spChg chg="add">
          <ac:chgData name="Kym Keith" userId="8510a1b8fa4ba23a" providerId="LiveId" clId="{B3074A23-4F23-44E6-A72E-EF8E44DF8B74}" dt="2022-09-06T23:52:47.185" v="1516" actId="22"/>
          <ac:spMkLst>
            <pc:docMk/>
            <pc:sldMk cId="3274254609" sldId="304"/>
            <ac:spMk id="9" creationId="{D48D890B-DC54-6671-0AFC-DDF75663A2B3}"/>
          </ac:spMkLst>
        </pc:spChg>
        <pc:picChg chg="add del mod">
          <ac:chgData name="Kym Keith" userId="8510a1b8fa4ba23a" providerId="LiveId" clId="{B3074A23-4F23-44E6-A72E-EF8E44DF8B74}" dt="2022-11-14T21:30:02.642" v="1687" actId="478"/>
          <ac:picMkLst>
            <pc:docMk/>
            <pc:sldMk cId="3274254609" sldId="304"/>
            <ac:picMk id="2" creationId="{CD1EDEF0-5E85-9FB7-B488-6FA442B991A1}"/>
          </ac:picMkLst>
        </pc:picChg>
        <pc:picChg chg="del">
          <ac:chgData name="Kym Keith" userId="8510a1b8fa4ba23a" providerId="LiveId" clId="{B3074A23-4F23-44E6-A72E-EF8E44DF8B74}" dt="2022-08-24T18:58:34.674" v="358" actId="478"/>
          <ac:picMkLst>
            <pc:docMk/>
            <pc:sldMk cId="3274254609" sldId="304"/>
            <ac:picMk id="3" creationId="{891A4739-E6B8-D15E-D5F7-36FF041AF6A6}"/>
          </ac:picMkLst>
        </pc:picChg>
        <pc:picChg chg="add del mod">
          <ac:chgData name="Kym Keith" userId="8510a1b8fa4ba23a" providerId="LiveId" clId="{B3074A23-4F23-44E6-A72E-EF8E44DF8B74}" dt="2022-09-06T23:48:48.735" v="1509" actId="478"/>
          <ac:picMkLst>
            <pc:docMk/>
            <pc:sldMk cId="3274254609" sldId="304"/>
            <ac:picMk id="4" creationId="{58C7171F-9978-A226-D74C-290389F51E8D}"/>
          </ac:picMkLst>
        </pc:picChg>
        <pc:picChg chg="add mod">
          <ac:chgData name="Kym Keith" userId="8510a1b8fa4ba23a" providerId="LiveId" clId="{B3074A23-4F23-44E6-A72E-EF8E44DF8B74}" dt="2022-11-14T21:29:46.851" v="1686"/>
          <ac:picMkLst>
            <pc:docMk/>
            <pc:sldMk cId="3274254609" sldId="304"/>
            <ac:picMk id="7" creationId="{2BAC9B51-9201-7862-0F58-BC68AC839581}"/>
          </ac:picMkLst>
        </pc:picChg>
      </pc:sldChg>
      <pc:sldChg chg="del">
        <pc:chgData name="Kym Keith" userId="8510a1b8fa4ba23a" providerId="LiveId" clId="{B3074A23-4F23-44E6-A72E-EF8E44DF8B74}" dt="2022-08-24T18:28:27.775" v="0" actId="47"/>
        <pc:sldMkLst>
          <pc:docMk/>
          <pc:sldMk cId="4239274055" sldId="304"/>
        </pc:sldMkLst>
      </pc:sldChg>
      <pc:sldChg chg="addSp delSp modSp add mod modAnim modNotesTx">
        <pc:chgData name="Kym Keith" userId="8510a1b8fa4ba23a" providerId="LiveId" clId="{B3074A23-4F23-44E6-A72E-EF8E44DF8B74}" dt="2023-01-24T21:05:56.914" v="1772" actId="20577"/>
        <pc:sldMkLst>
          <pc:docMk/>
          <pc:sldMk cId="865183262" sldId="305"/>
        </pc:sldMkLst>
        <pc:spChg chg="add del mod">
          <ac:chgData name="Kym Keith" userId="8510a1b8fa4ba23a" providerId="LiveId" clId="{B3074A23-4F23-44E6-A72E-EF8E44DF8B74}" dt="2022-11-14T21:29:42.992" v="1683" actId="478"/>
          <ac:spMkLst>
            <pc:docMk/>
            <pc:sldMk cId="865183262" sldId="305"/>
            <ac:spMk id="4" creationId="{C8131185-5884-23FA-34DF-FBE19E379C64}"/>
          </ac:spMkLst>
        </pc:spChg>
        <pc:spChg chg="add mod">
          <ac:chgData name="Kym Keith" userId="8510a1b8fa4ba23a" providerId="LiveId" clId="{B3074A23-4F23-44E6-A72E-EF8E44DF8B74}" dt="2022-11-03T22:05:14.359" v="1529"/>
          <ac:spMkLst>
            <pc:docMk/>
            <pc:sldMk cId="865183262" sldId="305"/>
            <ac:spMk id="7" creationId="{ACC0BF13-D407-13E5-9512-0AE2732E4B46}"/>
          </ac:spMkLst>
        </pc:spChg>
        <pc:spChg chg="del">
          <ac:chgData name="Kym Keith" userId="8510a1b8fa4ba23a" providerId="LiveId" clId="{B3074A23-4F23-44E6-A72E-EF8E44DF8B74}" dt="2022-11-09T17:59:44.586" v="1655" actId="478"/>
          <ac:spMkLst>
            <pc:docMk/>
            <pc:sldMk cId="865183262" sldId="305"/>
            <ac:spMk id="8" creationId="{00000000-0000-0000-0000-000000000000}"/>
          </ac:spMkLst>
        </pc:spChg>
        <pc:picChg chg="add mod">
          <ac:chgData name="Kym Keith" userId="8510a1b8fa4ba23a" providerId="LiveId" clId="{B3074A23-4F23-44E6-A72E-EF8E44DF8B74}" dt="2022-08-27T23:21:28.960" v="786" actId="1076"/>
          <ac:picMkLst>
            <pc:docMk/>
            <pc:sldMk cId="865183262" sldId="305"/>
            <ac:picMk id="2" creationId="{584AC771-946A-B30E-5048-54619A6E750D}"/>
          </ac:picMkLst>
        </pc:picChg>
        <pc:picChg chg="add mod">
          <ac:chgData name="Kym Keith" userId="8510a1b8fa4ba23a" providerId="LiveId" clId="{B3074A23-4F23-44E6-A72E-EF8E44DF8B74}" dt="2022-08-24T19:01:02.899" v="377" actId="1076"/>
          <ac:picMkLst>
            <pc:docMk/>
            <pc:sldMk cId="865183262" sldId="305"/>
            <ac:picMk id="3" creationId="{6F6B8D53-D2A8-15E2-65F9-E9D06FA6CCEB}"/>
          </ac:picMkLst>
        </pc:picChg>
        <pc:picChg chg="add del mod">
          <ac:chgData name="Kym Keith" userId="8510a1b8fa4ba23a" providerId="LiveId" clId="{B3074A23-4F23-44E6-A72E-EF8E44DF8B74}" dt="2022-09-06T23:48:30.844" v="1503"/>
          <ac:picMkLst>
            <pc:docMk/>
            <pc:sldMk cId="865183262" sldId="305"/>
            <ac:picMk id="4" creationId="{132B0663-0C87-7408-70F5-E42AF545E0BD}"/>
          </ac:picMkLst>
        </pc:picChg>
        <pc:picChg chg="del mod">
          <ac:chgData name="Kym Keith" userId="8510a1b8fa4ba23a" providerId="LiveId" clId="{B3074A23-4F23-44E6-A72E-EF8E44DF8B74}" dt="2022-08-27T23:21:05.826" v="782" actId="478"/>
          <ac:picMkLst>
            <pc:docMk/>
            <pc:sldMk cId="865183262" sldId="305"/>
            <ac:picMk id="4" creationId="{58C7171F-9978-A226-D74C-290389F51E8D}"/>
          </ac:picMkLst>
        </pc:picChg>
        <pc:picChg chg="add mod">
          <ac:chgData name="Kym Keith" userId="8510a1b8fa4ba23a" providerId="LiveId" clId="{B3074A23-4F23-44E6-A72E-EF8E44DF8B74}" dt="2022-08-27T23:21:24.537" v="785" actId="1076"/>
          <ac:picMkLst>
            <pc:docMk/>
            <pc:sldMk cId="865183262" sldId="305"/>
            <ac:picMk id="6" creationId="{1F5428CC-8777-45C7-2979-A4FB6443D80D}"/>
          </ac:picMkLst>
        </pc:picChg>
        <pc:picChg chg="add del mod">
          <ac:chgData name="Kym Keith" userId="8510a1b8fa4ba23a" providerId="LiveId" clId="{B3074A23-4F23-44E6-A72E-EF8E44DF8B74}" dt="2022-09-06T23:48:36.734" v="1505"/>
          <ac:picMkLst>
            <pc:docMk/>
            <pc:sldMk cId="865183262" sldId="305"/>
            <ac:picMk id="7" creationId="{FDE84098-CB34-D2F3-8414-88983660B803}"/>
          </ac:picMkLst>
        </pc:picChg>
        <pc:picChg chg="add mod">
          <ac:chgData name="Kym Keith" userId="8510a1b8fa4ba23a" providerId="LiveId" clId="{B3074A23-4F23-44E6-A72E-EF8E44DF8B74}" dt="2022-11-14T21:29:43.329" v="1684"/>
          <ac:picMkLst>
            <pc:docMk/>
            <pc:sldMk cId="865183262" sldId="305"/>
            <ac:picMk id="8" creationId="{0FC62AEC-E8DA-7288-1102-2317A0C37C8B}"/>
          </ac:picMkLst>
        </pc:picChg>
      </pc:sldChg>
      <pc:sldChg chg="add del">
        <pc:chgData name="Kym Keith" userId="8510a1b8fa4ba23a" providerId="LiveId" clId="{B3074A23-4F23-44E6-A72E-EF8E44DF8B74}" dt="2022-08-24T19:00:03.377" v="363" actId="47"/>
        <pc:sldMkLst>
          <pc:docMk/>
          <pc:sldMk cId="3244986278" sldId="305"/>
        </pc:sldMkLst>
      </pc:sldChg>
      <pc:sldChg chg="addSp delSp modSp add mod modNotesTx">
        <pc:chgData name="Kym Keith" userId="8510a1b8fa4ba23a" providerId="LiveId" clId="{B3074A23-4F23-44E6-A72E-EF8E44DF8B74}" dt="2022-11-14T21:29:30.813" v="1678"/>
        <pc:sldMkLst>
          <pc:docMk/>
          <pc:sldMk cId="2515286810" sldId="306"/>
        </pc:sldMkLst>
        <pc:spChg chg="add del mod">
          <ac:chgData name="Kym Keith" userId="8510a1b8fa4ba23a" providerId="LiveId" clId="{B3074A23-4F23-44E6-A72E-EF8E44DF8B74}" dt="2022-11-14T21:29:30.475" v="1677" actId="478"/>
          <ac:spMkLst>
            <pc:docMk/>
            <pc:sldMk cId="2515286810" sldId="306"/>
            <ac:spMk id="2" creationId="{46BE3DA2-F989-EAF5-D88A-6C2EE0395862}"/>
          </ac:spMkLst>
        </pc:spChg>
        <pc:spChg chg="add mod">
          <ac:chgData name="Kym Keith" userId="8510a1b8fa4ba23a" providerId="LiveId" clId="{B3074A23-4F23-44E6-A72E-EF8E44DF8B74}" dt="2022-11-03T22:05:22.917" v="1532"/>
          <ac:spMkLst>
            <pc:docMk/>
            <pc:sldMk cId="2515286810" sldId="306"/>
            <ac:spMk id="4" creationId="{95F89EEC-ABF2-F03F-755A-5602E13380E9}"/>
          </ac:spMkLst>
        </pc:spChg>
        <pc:spChg chg="add">
          <ac:chgData name="Kym Keith" userId="8510a1b8fa4ba23a" providerId="LiveId" clId="{B3074A23-4F23-44E6-A72E-EF8E44DF8B74}" dt="2022-08-31T17:19:36.653" v="1408" actId="22"/>
          <ac:spMkLst>
            <pc:docMk/>
            <pc:sldMk cId="2515286810" sldId="306"/>
            <ac:spMk id="6" creationId="{563DD6F6-2E32-F5FE-F169-E3E5D8447C8E}"/>
          </ac:spMkLst>
        </pc:spChg>
        <pc:spChg chg="del">
          <ac:chgData name="Kym Keith" userId="8510a1b8fa4ba23a" providerId="LiveId" clId="{B3074A23-4F23-44E6-A72E-EF8E44DF8B74}" dt="2022-11-09T17:58:40.351" v="1570" actId="478"/>
          <ac:spMkLst>
            <pc:docMk/>
            <pc:sldMk cId="2515286810" sldId="306"/>
            <ac:spMk id="8" creationId="{00000000-0000-0000-0000-000000000000}"/>
          </ac:spMkLst>
        </pc:spChg>
        <pc:spChg chg="add del mod">
          <ac:chgData name="Kym Keith" userId="8510a1b8fa4ba23a" providerId="LiveId" clId="{B3074A23-4F23-44E6-A72E-EF8E44DF8B74}" dt="2022-08-31T17:19:52.565" v="1411" actId="478"/>
          <ac:spMkLst>
            <pc:docMk/>
            <pc:sldMk cId="2515286810" sldId="306"/>
            <ac:spMk id="9" creationId="{8EAA4E03-F561-5D22-1BCB-06AAB0768BA9}"/>
          </ac:spMkLst>
        </pc:spChg>
        <pc:spChg chg="add mod">
          <ac:chgData name="Kym Keith" userId="8510a1b8fa4ba23a" providerId="LiveId" clId="{B3074A23-4F23-44E6-A72E-EF8E44DF8B74}" dt="2022-08-31T17:20:12.595" v="1415" actId="1076"/>
          <ac:spMkLst>
            <pc:docMk/>
            <pc:sldMk cId="2515286810" sldId="306"/>
            <ac:spMk id="15" creationId="{13A05977-1704-87F2-928F-54B627DA1FCF}"/>
          </ac:spMkLst>
        </pc:spChg>
        <pc:picChg chg="add">
          <ac:chgData name="Kym Keith" userId="8510a1b8fa4ba23a" providerId="LiveId" clId="{B3074A23-4F23-44E6-A72E-EF8E44DF8B74}" dt="2022-08-31T17:14:27.923" v="1407" actId="22"/>
          <ac:picMkLst>
            <pc:docMk/>
            <pc:sldMk cId="2515286810" sldId="306"/>
            <ac:picMk id="3" creationId="{FFE09337-BC3C-89AC-D0E5-935EED1A64C2}"/>
          </ac:picMkLst>
        </pc:picChg>
        <pc:picChg chg="add mod">
          <ac:chgData name="Kym Keith" userId="8510a1b8fa4ba23a" providerId="LiveId" clId="{B3074A23-4F23-44E6-A72E-EF8E44DF8B74}" dt="2022-11-14T21:29:30.813" v="1678"/>
          <ac:picMkLst>
            <pc:docMk/>
            <pc:sldMk cId="2515286810" sldId="306"/>
            <ac:picMk id="7" creationId="{A8D90049-8E37-9838-5D0C-2C53760B41DC}"/>
          </ac:picMkLst>
        </pc:picChg>
        <pc:picChg chg="add mod">
          <ac:chgData name="Kym Keith" userId="8510a1b8fa4ba23a" providerId="LiveId" clId="{B3074A23-4F23-44E6-A72E-EF8E44DF8B74}" dt="2022-08-31T17:20:01.053" v="1413" actId="1076"/>
          <ac:picMkLst>
            <pc:docMk/>
            <pc:sldMk cId="2515286810" sldId="306"/>
            <ac:picMk id="13" creationId="{E8E876D0-9292-371A-7098-7791CF21934C}"/>
          </ac:picMkLst>
        </pc:picChg>
        <pc:picChg chg="del">
          <ac:chgData name="Kym Keith" userId="8510a1b8fa4ba23a" providerId="LiveId" clId="{B3074A23-4F23-44E6-A72E-EF8E44DF8B74}" dt="2022-08-31T17:13:28.227" v="1403" actId="478"/>
          <ac:picMkLst>
            <pc:docMk/>
            <pc:sldMk cId="2515286810" sldId="306"/>
            <ac:picMk id="16" creationId="{ADAC1D4D-2CAB-5190-76A0-6DBA77A0839A}"/>
          </ac:picMkLst>
        </pc:picChg>
      </pc:sldChg>
      <pc:sldChg chg="add del">
        <pc:chgData name="Kym Keith" userId="8510a1b8fa4ba23a" providerId="LiveId" clId="{B3074A23-4F23-44E6-A72E-EF8E44DF8B74}" dt="2022-08-31T17:20:33.457" v="1418" actId="47"/>
        <pc:sldMkLst>
          <pc:docMk/>
          <pc:sldMk cId="2858041897" sldId="307"/>
        </pc:sldMkLst>
      </pc:sldChg>
      <pc:sldChg chg="addSp delSp modSp add mod">
        <pc:chgData name="Kym Keith" userId="8510a1b8fa4ba23a" providerId="LiveId" clId="{B3074A23-4F23-44E6-A72E-EF8E44DF8B74}" dt="2022-11-14T21:29:38.579" v="1682"/>
        <pc:sldMkLst>
          <pc:docMk/>
          <pc:sldMk cId="2967797713" sldId="307"/>
        </pc:sldMkLst>
        <pc:spChg chg="add del mod">
          <ac:chgData name="Kym Keith" userId="8510a1b8fa4ba23a" providerId="LiveId" clId="{B3074A23-4F23-44E6-A72E-EF8E44DF8B74}" dt="2022-11-14T21:29:38.254" v="1681" actId="478"/>
          <ac:spMkLst>
            <pc:docMk/>
            <pc:sldMk cId="2967797713" sldId="307"/>
            <ac:spMk id="2" creationId="{65391A28-DE5B-A88D-F095-3F8267891E47}"/>
          </ac:spMkLst>
        </pc:spChg>
        <pc:spChg chg="add mod">
          <ac:chgData name="Kym Keith" userId="8510a1b8fa4ba23a" providerId="LiveId" clId="{B3074A23-4F23-44E6-A72E-EF8E44DF8B74}" dt="2022-11-03T22:05:17.254" v="1530"/>
          <ac:spMkLst>
            <pc:docMk/>
            <pc:sldMk cId="2967797713" sldId="307"/>
            <ac:spMk id="3" creationId="{7A048D9A-0B81-05D4-9FAA-C282A189A03F}"/>
          </ac:spMkLst>
        </pc:spChg>
        <pc:spChg chg="del">
          <ac:chgData name="Kym Keith" userId="8510a1b8fa4ba23a" providerId="LiveId" clId="{B3074A23-4F23-44E6-A72E-EF8E44DF8B74}" dt="2022-11-09T17:59:30.280" v="1654" actId="478"/>
          <ac:spMkLst>
            <pc:docMk/>
            <pc:sldMk cId="2967797713" sldId="307"/>
            <ac:spMk id="8" creationId="{00000000-0000-0000-0000-000000000000}"/>
          </ac:spMkLst>
        </pc:spChg>
        <pc:picChg chg="add mod">
          <ac:chgData name="Kym Keith" userId="8510a1b8fa4ba23a" providerId="LiveId" clId="{B3074A23-4F23-44E6-A72E-EF8E44DF8B74}" dt="2022-11-14T21:29:38.579" v="1682"/>
          <ac:picMkLst>
            <pc:docMk/>
            <pc:sldMk cId="2967797713" sldId="307"/>
            <ac:picMk id="6" creationId="{DD8449EA-B765-4331-8699-A58610266706}"/>
          </ac:picMkLst>
        </pc:picChg>
      </pc:sldChg>
      <pc:sldChg chg="add del">
        <pc:chgData name="Kym Keith" userId="8510a1b8fa4ba23a" providerId="LiveId" clId="{B3074A23-4F23-44E6-A72E-EF8E44DF8B74}" dt="2022-08-31T17:20:32.205" v="1417" actId="47"/>
        <pc:sldMkLst>
          <pc:docMk/>
          <pc:sldMk cId="797146170" sldId="308"/>
        </pc:sldMkLst>
      </pc:sldChg>
      <pc:sldChg chg="add del">
        <pc:chgData name="Kym Keith" userId="8510a1b8fa4ba23a" providerId="LiveId" clId="{B3074A23-4F23-44E6-A72E-EF8E44DF8B74}" dt="2022-08-31T17:20:31.162" v="1416" actId="47"/>
        <pc:sldMkLst>
          <pc:docMk/>
          <pc:sldMk cId="1864895797"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88F27-5D56-471E-BC83-A25F345226CC}" type="datetimeFigureOut">
              <a:rPr lang="en-CA" smtClean="0"/>
              <a:t>2023-04-13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83F6-322B-4EA4-B1F3-D4C85FC4B382}" type="slidenum">
              <a:rPr lang="en-CA" smtClean="0"/>
              <a:t>‹#›</a:t>
            </a:fld>
            <a:endParaRPr lang="en-CA"/>
          </a:p>
        </p:txBody>
      </p:sp>
    </p:spTree>
    <p:extLst>
      <p:ext uri="{BB962C8B-B14F-4D97-AF65-F5344CB8AC3E}">
        <p14:creationId xmlns:p14="http://schemas.microsoft.com/office/powerpoint/2010/main" val="414661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29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r>
              <a:rPr lang="en-CA" dirty="0"/>
              <a:t>hat kind of fire is this?</a:t>
            </a:r>
          </a:p>
          <a:p>
            <a:r>
              <a:rPr lang="en-CA" dirty="0"/>
              <a:t>Who should use this?</a:t>
            </a:r>
          </a:p>
          <a:p>
            <a:r>
              <a:rPr lang="en-CA" dirty="0"/>
              <a:t>How far away should you be from a Barbeque?</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33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r>
              <a:rPr lang="en-CA" dirty="0"/>
              <a:t>hat kind of fire is this?</a:t>
            </a:r>
          </a:p>
          <a:p>
            <a:r>
              <a:rPr lang="en-CA" dirty="0"/>
              <a:t>Should a campfire be built around trees or dry grass?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Where should a campfire be built?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Who should build and supervise a campfire?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How do we keep a campfire from spreading?</a:t>
            </a:r>
          </a:p>
          <a:p>
            <a:r>
              <a:rPr lang="en-CA" dirty="0"/>
              <a:t>How far away should you be from a campfire?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08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they making in these pictures?</a:t>
            </a:r>
          </a:p>
          <a:p>
            <a:r>
              <a:rPr lang="en-CA" dirty="0"/>
              <a:t>Should this fire be built around trees or dry grass?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Who should use this?</a:t>
            </a:r>
          </a:p>
          <a:p>
            <a:r>
              <a:rPr lang="en-CA" dirty="0"/>
              <a:t>How far away should you stay from this fire?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77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r>
              <a:rPr lang="en-CA" dirty="0"/>
              <a:t>hat kind of fire is this?</a:t>
            </a:r>
          </a:p>
          <a:p>
            <a:r>
              <a:rPr lang="en-CA" dirty="0"/>
              <a:t>What is it used for?</a:t>
            </a:r>
          </a:p>
          <a:p>
            <a:r>
              <a:rPr lang="en-CA" dirty="0"/>
              <a:t>Who should be in charge of this fire?</a:t>
            </a:r>
          </a:p>
          <a:p>
            <a:r>
              <a:rPr lang="en-CA" dirty="0"/>
              <a:t>How far away should you be from this fire?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15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r>
              <a:rPr lang="en-CA" dirty="0"/>
              <a:t>hat kind of fire is this?</a:t>
            </a:r>
          </a:p>
          <a:p>
            <a:r>
              <a:rPr lang="en-CA" dirty="0"/>
              <a:t>What are some rules that you should have around this type of fire? (stay close to an adult, only let adults light the fireworks, do not use them around forested areas or dry grasses)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25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What are some good rules that you should have around these type of fires? (stand at least 1 meter away, stay close to an adult, don’t let it get too big, let the adults look after the fire, don’t leave it unattended, always put it out when you are finished </a:t>
            </a:r>
            <a:r>
              <a:rPr lang="en-CA"/>
              <a:t>with it)</a:t>
            </a:r>
            <a:endParaRPr lang="en-CA" dirty="0"/>
          </a:p>
          <a:p>
            <a:endParaRPr lang="en-US" dirty="0"/>
          </a:p>
          <a:p>
            <a:r>
              <a:rPr lang="en-US" dirty="0"/>
              <a:t>How are these fires a danger to the environment in your community (they can spread to forests)?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41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136A-38F6-4DE9-8D3E-478C58AAAE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EFC4C05-5B74-4345-9264-BEF3934AE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3132F3C-E0B0-47B1-B67D-940D1C8931A7}"/>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5" name="Footer Placeholder 4">
            <a:extLst>
              <a:ext uri="{FF2B5EF4-FFF2-40B4-BE49-F238E27FC236}">
                <a16:creationId xmlns:a16="http://schemas.microsoft.com/office/drawing/2014/main" id="{8143B993-E6FD-4236-A9C5-C892F08507E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ADD4B01-11B9-4CC1-A6FF-939A4744B34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20192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3DEE-2823-43F2-9491-D2181E572DE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695DD97-D2F1-4C62-B613-F4BCD64600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CD9E25E-3B35-42B8-8F69-B3460B71C9D9}"/>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5" name="Footer Placeholder 4">
            <a:extLst>
              <a:ext uri="{FF2B5EF4-FFF2-40B4-BE49-F238E27FC236}">
                <a16:creationId xmlns:a16="http://schemas.microsoft.com/office/drawing/2014/main" id="{8160BB8F-D0A1-4F9D-833C-F46D8645F05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07D5395-AA6F-4276-B88E-AD0EE3D7C38D}"/>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82019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1BCC03-865B-4682-BDB9-B7A014064F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DB421EE-908E-4DC9-A949-CC9E0AA53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C38B62E-67CE-49FA-8575-9BA814441825}"/>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5" name="Footer Placeholder 4">
            <a:extLst>
              <a:ext uri="{FF2B5EF4-FFF2-40B4-BE49-F238E27FC236}">
                <a16:creationId xmlns:a16="http://schemas.microsoft.com/office/drawing/2014/main" id="{2A3ADA9D-182C-42C2-B4EA-2ADD8968882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A0BFF28-ED0F-401D-8AFD-BA8ADC2AAE5B}"/>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04228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37A4-4BEF-4155-B564-B1FC7690ED6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2180816-7E5A-4018-9935-B2D2F85B81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88AEE0B-01A9-4856-AD10-2D222EEF608B}"/>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5" name="Footer Placeholder 4">
            <a:extLst>
              <a:ext uri="{FF2B5EF4-FFF2-40B4-BE49-F238E27FC236}">
                <a16:creationId xmlns:a16="http://schemas.microsoft.com/office/drawing/2014/main" id="{E81EFA86-7DEE-481D-B33B-38ED14EDF16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337513C-17D5-49C3-84C5-D003AFABC503}"/>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78643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26EF-C067-465F-9196-0C86AA1E16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DEE26E0-0E46-4BB9-A72E-D5C1A798E8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58E71D-D6BB-4215-8C26-43CB139D7678}"/>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5" name="Footer Placeholder 4">
            <a:extLst>
              <a:ext uri="{FF2B5EF4-FFF2-40B4-BE49-F238E27FC236}">
                <a16:creationId xmlns:a16="http://schemas.microsoft.com/office/drawing/2014/main" id="{D69F0F1C-E677-4E17-A727-04A1D66DEFE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8791429-915E-47A2-9DA0-1F76BFC29EC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02895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CCA1-E080-47E5-BA11-32B6B09201E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FE48ACA-4E73-4843-90E5-C56B33596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40B12D2-111C-4278-9E91-D8E7F57FE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F8B85ED-93A2-4A08-B93D-E711C58AE6C8}"/>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6" name="Footer Placeholder 5">
            <a:extLst>
              <a:ext uri="{FF2B5EF4-FFF2-40B4-BE49-F238E27FC236}">
                <a16:creationId xmlns:a16="http://schemas.microsoft.com/office/drawing/2014/main" id="{FA560FA6-73F5-4A65-A1E4-46904A5AFE8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383C46A-81F4-4D1D-A0B8-18551D94637F}"/>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178115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96FD-8523-44FA-B929-0F3E8C107B1E}"/>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229B094-BC5F-4146-AF2E-FBA86B24E5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302922-159D-4A29-8C2E-2A41CDC6C6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04C2EA4C-5441-46FD-86ED-A8E3EB3D0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A8B9B5-C830-4402-84DA-64BCE6C7B2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0EE1B72-AE22-42E0-B6BE-E185E6997C37}"/>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8" name="Footer Placeholder 7">
            <a:extLst>
              <a:ext uri="{FF2B5EF4-FFF2-40B4-BE49-F238E27FC236}">
                <a16:creationId xmlns:a16="http://schemas.microsoft.com/office/drawing/2014/main" id="{BF565A7F-38FC-4F2D-834A-16E36A6CEFC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DB71E2F-601C-4FC4-8E44-4001C5B47DE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7789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B1EB-39EB-4BF7-956C-A5BB4D05D2F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99F91A4-5948-4AF4-9CC8-ACE5A957C8BC}"/>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4" name="Footer Placeholder 3">
            <a:extLst>
              <a:ext uri="{FF2B5EF4-FFF2-40B4-BE49-F238E27FC236}">
                <a16:creationId xmlns:a16="http://schemas.microsoft.com/office/drawing/2014/main" id="{FAC0222D-838F-4D91-A874-3D33CE3BEC6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E874B2A-B862-4EFD-8117-500D09EA738F}"/>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71172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71DF0-F475-4C2A-8DE6-94DDC9846EA6}"/>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3" name="Footer Placeholder 2">
            <a:extLst>
              <a:ext uri="{FF2B5EF4-FFF2-40B4-BE49-F238E27FC236}">
                <a16:creationId xmlns:a16="http://schemas.microsoft.com/office/drawing/2014/main" id="{11ADA19E-2E85-44A0-AF17-2B4671538D2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8D56AB6-4B25-4206-95B6-5AB5C5C539BD}"/>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99352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5AC8-E26D-47A4-87A1-F9984F3E6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092F148-A234-41D7-A3B3-4FEB3E27BD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A777DAE-64CC-484D-92EB-875166F99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9C376-1A31-4BFE-814B-226B6572C0EE}"/>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6" name="Footer Placeholder 5">
            <a:extLst>
              <a:ext uri="{FF2B5EF4-FFF2-40B4-BE49-F238E27FC236}">
                <a16:creationId xmlns:a16="http://schemas.microsoft.com/office/drawing/2014/main" id="{CE4F07B9-5787-4DB3-A2D0-774A90E4361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23B7875-DB38-4832-8452-E36662A6ED07}"/>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5826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3EAD-D562-45FB-9646-65B36C206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2F6D7AA-9758-46B3-9BCC-2559EFCDF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00D80FD-A305-49D9-8293-90C155BCD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50DA8-9083-4023-82C4-DA62C1101CC4}"/>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6" name="Footer Placeholder 5">
            <a:extLst>
              <a:ext uri="{FF2B5EF4-FFF2-40B4-BE49-F238E27FC236}">
                <a16:creationId xmlns:a16="http://schemas.microsoft.com/office/drawing/2014/main" id="{451C8802-A075-4A00-AB56-DA67A204326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A639168-AAA4-40E7-98A6-340855657FBB}"/>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345714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0F7F8-15AB-4C75-B203-C3F970F8E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737DA95-1D16-40C9-A5F9-46CA467BF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2F3FF72-B0FC-4BFD-B0CA-EC34B92CC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8F5EA-BC8E-4492-B7E3-7D8D035A0014}" type="datetimeFigureOut">
              <a:rPr lang="en-NZ" smtClean="0"/>
              <a:t>13/04/2023</a:t>
            </a:fld>
            <a:endParaRPr lang="en-NZ"/>
          </a:p>
        </p:txBody>
      </p:sp>
      <p:sp>
        <p:nvSpPr>
          <p:cNvPr id="5" name="Footer Placeholder 4">
            <a:extLst>
              <a:ext uri="{FF2B5EF4-FFF2-40B4-BE49-F238E27FC236}">
                <a16:creationId xmlns:a16="http://schemas.microsoft.com/office/drawing/2014/main" id="{0570B31F-99DA-4996-BBEB-08D417A98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F333CA5-1E30-4BA1-BD5E-32829BC7F2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34942-AB4A-4931-89CB-BE5C76074FEA}" type="slidenum">
              <a:rPr lang="en-NZ" smtClean="0"/>
              <a:t>‹#›</a:t>
            </a:fld>
            <a:endParaRPr lang="en-NZ"/>
          </a:p>
        </p:txBody>
      </p:sp>
    </p:spTree>
    <p:extLst>
      <p:ext uri="{BB962C8B-B14F-4D97-AF65-F5344CB8AC3E}">
        <p14:creationId xmlns:p14="http://schemas.microsoft.com/office/powerpoint/2010/main" val="747371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bin"/><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7.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4.bin"/><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wmf"/><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5.bin"/><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7.pn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6.bin"/><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pn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oleObject" Target="../embeddings/oleObject7.bin"/><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wmf"/><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hyperlink" Target="https://www.sparky.org/videos?playlistVideoId=6237284199001" TargetMode="External"/><Relationship Id="rId3" Type="http://schemas.openxmlformats.org/officeDocument/2006/relationships/oleObject" Target="../embeddings/oleObject8.bin"/><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a:t>
            </a:r>
          </a:p>
        </p:txBody>
      </p:sp>
      <p:pic>
        <p:nvPicPr>
          <p:cNvPr id="8" name="Content Placeholder 7" descr="Repair Team Sasquatch">
            <a:extLst>
              <a:ext uri="{FF2B5EF4-FFF2-40B4-BE49-F238E27FC236}">
                <a16:creationId xmlns:a16="http://schemas.microsoft.com/office/drawing/2014/main" id="{08E6116F-1581-6C27-C092-8D59F0CF6D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5890" y="2434653"/>
            <a:ext cx="1083921" cy="1083921"/>
          </a:xfrm>
        </p:spPr>
      </p:pic>
      <p:pic>
        <p:nvPicPr>
          <p:cNvPr id="4" name="Picture 3"/>
          <p:cNvPicPr>
            <a:picLocks noChangeAspect="1"/>
          </p:cNvPicPr>
          <p:nvPr/>
        </p:nvPicPr>
        <p:blipFill>
          <a:blip r:embed="rId4"/>
          <a:stretch>
            <a:fillRect/>
          </a:stretch>
        </p:blipFill>
        <p:spPr>
          <a:xfrm>
            <a:off x="0" y="0"/>
            <a:ext cx="12192000" cy="6858000"/>
          </a:xfrm>
          <a:prstGeom prst="rect">
            <a:avLst/>
          </a:prstGeom>
        </p:spPr>
      </p:pic>
      <p:sp>
        <p:nvSpPr>
          <p:cNvPr id="12" name="Rectangle 11"/>
          <p:cNvSpPr/>
          <p:nvPr/>
        </p:nvSpPr>
        <p:spPr>
          <a:xfrm>
            <a:off x="1628775" y="1600200"/>
            <a:ext cx="8705850" cy="400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4"/>
          <a:srcRect l="41622" t="55989" r="40379" b="30499"/>
          <a:stretch/>
        </p:blipFill>
        <p:spPr>
          <a:xfrm>
            <a:off x="0" y="6025895"/>
            <a:ext cx="7501128" cy="832105"/>
          </a:xfrm>
          <a:prstGeom prst="rect">
            <a:avLst/>
          </a:prstGeom>
        </p:spPr>
      </p:pic>
      <p:pic>
        <p:nvPicPr>
          <p:cNvPr id="6" name="Picture 5"/>
          <p:cNvPicPr>
            <a:picLocks noChangeAspect="1"/>
          </p:cNvPicPr>
          <p:nvPr/>
        </p:nvPicPr>
        <p:blipFill rotWithShape="1">
          <a:blip r:embed="rId4"/>
          <a:srcRect l="41622" t="55989" r="15531" b="30499"/>
          <a:stretch/>
        </p:blipFill>
        <p:spPr>
          <a:xfrm>
            <a:off x="7501128" y="6028041"/>
            <a:ext cx="4690872" cy="832105"/>
          </a:xfrm>
          <a:prstGeom prst="rect">
            <a:avLst/>
          </a:prstGeom>
        </p:spPr>
      </p:pic>
      <p:sp>
        <p:nvSpPr>
          <p:cNvPr id="14" name="TextBox 13"/>
          <p:cNvSpPr txBox="1"/>
          <p:nvPr/>
        </p:nvSpPr>
        <p:spPr>
          <a:xfrm>
            <a:off x="5981700" y="1883252"/>
            <a:ext cx="5781322" cy="954107"/>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Helvetica 65 Medium" panose="020B0500000000000000"/>
                <a:ea typeface="+mn-ea"/>
                <a:cs typeface="Times New Roman" panose="02020603050405020304" pitchFamily="18" charset="0"/>
              </a:rPr>
              <a:t>Fire Safety Course: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Helvetica 65 Medium" panose="020B0500000000000000"/>
                <a:ea typeface="+mn-ea"/>
                <a:cs typeface="Times New Roman" panose="02020603050405020304" pitchFamily="18" charset="0"/>
              </a:rPr>
              <a:t>Sun, Sun Summertime K-1</a:t>
            </a:r>
          </a:p>
        </p:txBody>
      </p:sp>
      <p:sp>
        <p:nvSpPr>
          <p:cNvPr id="9" name="TextBox 8">
            <a:extLst>
              <a:ext uri="{FF2B5EF4-FFF2-40B4-BE49-F238E27FC236}">
                <a16:creationId xmlns:a16="http://schemas.microsoft.com/office/drawing/2014/main" id="{A0304797-4CBD-455C-99CA-3FC43DEA8A87}"/>
              </a:ext>
            </a:extLst>
          </p:cNvPr>
          <p:cNvSpPr txBox="1"/>
          <p:nvPr/>
        </p:nvSpPr>
        <p:spPr>
          <a:xfrm>
            <a:off x="6212648" y="3349387"/>
            <a:ext cx="35394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First Nations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Technical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Advisory Group Inc.</a:t>
            </a:r>
          </a:p>
        </p:txBody>
      </p:sp>
      <p:graphicFrame>
        <p:nvGraphicFramePr>
          <p:cNvPr id="11" name="Object 10">
            <a:extLst>
              <a:ext uri="{FF2B5EF4-FFF2-40B4-BE49-F238E27FC236}">
                <a16:creationId xmlns:a16="http://schemas.microsoft.com/office/drawing/2014/main" id="{5517C159-77FD-490A-AC8A-5A7067755C33}"/>
              </a:ext>
            </a:extLst>
          </p:cNvPr>
          <p:cNvGraphicFramePr>
            <a:graphicFrameLocks noChangeAspect="1"/>
          </p:cNvGraphicFramePr>
          <p:nvPr>
            <p:extLst>
              <p:ext uri="{D42A27DB-BD31-4B8C-83A1-F6EECF244321}">
                <p14:modId xmlns:p14="http://schemas.microsoft.com/office/powerpoint/2010/main" val="3918428602"/>
              </p:ext>
            </p:extLst>
          </p:nvPr>
        </p:nvGraphicFramePr>
        <p:xfrm>
          <a:off x="2539208" y="1847512"/>
          <a:ext cx="3239021" cy="3410288"/>
        </p:xfrm>
        <a:graphic>
          <a:graphicData uri="http://schemas.openxmlformats.org/presentationml/2006/ole">
            <mc:AlternateContent xmlns:mc="http://schemas.openxmlformats.org/markup-compatibility/2006">
              <mc:Choice xmlns:v="urn:schemas-microsoft-com:vml" Requires="v">
                <p:oleObj r:id="rId5" imgW="10983960" imgH="11669760" progId="">
                  <p:embed/>
                </p:oleObj>
              </mc:Choice>
              <mc:Fallback>
                <p:oleObj r:id="rId5" imgW="10983960" imgH="11669760" progId="">
                  <p:embed/>
                  <p:pic>
                    <p:nvPicPr>
                      <p:cNvPr id="11" name="Object 10">
                        <a:extLst>
                          <a:ext uri="{FF2B5EF4-FFF2-40B4-BE49-F238E27FC236}">
                            <a16:creationId xmlns:a16="http://schemas.microsoft.com/office/drawing/2014/main" id="{5517C159-77FD-490A-AC8A-5A7067755C33}"/>
                          </a:ext>
                        </a:extLst>
                      </p:cNvPr>
                      <p:cNvPicPr/>
                      <p:nvPr/>
                    </p:nvPicPr>
                    <p:blipFill>
                      <a:blip r:embed="rId6"/>
                      <a:stretch>
                        <a:fillRect/>
                      </a:stretch>
                    </p:blipFill>
                    <p:spPr>
                      <a:xfrm>
                        <a:off x="2539208" y="1847512"/>
                        <a:ext cx="3239021" cy="34102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94B8ADD1-0E17-3086-E7E2-94A13C75E030}"/>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A42117DA-3FC8-AC26-2BA8-EADC2D4273FE}"/>
              </a:ext>
            </a:extLst>
          </p:cNvPr>
          <p:cNvSpPr/>
          <p:nvPr/>
        </p:nvSpPr>
        <p:spPr>
          <a:xfrm>
            <a:off x="2198176" y="5066849"/>
            <a:ext cx="7795647" cy="934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Helvetica" panose="020B0604020202020204" pitchFamily="34" charset="0"/>
                <a:cs typeface="Helvetica" panose="020B0604020202020204" pitchFamily="34" charset="0"/>
              </a:rPr>
              <a:t>Fire Prevention is Everyone’s Responsibility</a:t>
            </a:r>
            <a:endParaRPr lang="en-CA" sz="2400" i="1" dirty="0">
              <a:solidFill>
                <a:schemeClr val="tx1"/>
              </a:solidFill>
              <a:latin typeface="Helvetica" panose="020B0604020202020204" pitchFamily="34" charset="0"/>
              <a:cs typeface="Helvetica" panose="020B0604020202020204" pitchFamily="34" charset="0"/>
            </a:endParaRPr>
          </a:p>
        </p:txBody>
      </p:sp>
      <p:pic>
        <p:nvPicPr>
          <p:cNvPr id="13" name="Picture 12">
            <a:extLst>
              <a:ext uri="{FF2B5EF4-FFF2-40B4-BE49-F238E27FC236}">
                <a16:creationId xmlns:a16="http://schemas.microsoft.com/office/drawing/2014/main" id="{D94FB5CD-92DD-5B7C-2894-52475A919942}"/>
              </a:ext>
            </a:extLst>
          </p:cNvPr>
          <p:cNvPicPr>
            <a:picLocks noChangeAspect="1"/>
          </p:cNvPicPr>
          <p:nvPr/>
        </p:nvPicPr>
        <p:blipFill>
          <a:blip r:embed="rId8"/>
          <a:stretch>
            <a:fillRect/>
          </a:stretch>
        </p:blipFill>
        <p:spPr>
          <a:xfrm>
            <a:off x="265987" y="5159867"/>
            <a:ext cx="803215" cy="756243"/>
          </a:xfrm>
          <a:prstGeom prst="rect">
            <a:avLst/>
          </a:prstGeom>
        </p:spPr>
      </p:pic>
    </p:spTree>
    <p:extLst>
      <p:ext uri="{BB962C8B-B14F-4D97-AF65-F5344CB8AC3E}">
        <p14:creationId xmlns:p14="http://schemas.microsoft.com/office/powerpoint/2010/main" val="82292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pic>
        <p:nvPicPr>
          <p:cNvPr id="18" name="Picture 17" descr="A picture containing person, grill, cooking, pan&#10;&#10;Description automatically generated">
            <a:extLst>
              <a:ext uri="{FF2B5EF4-FFF2-40B4-BE49-F238E27FC236}">
                <a16:creationId xmlns:a16="http://schemas.microsoft.com/office/drawing/2014/main" id="{3EAA59D6-8903-CCDF-E91A-BF184732D4A6}"/>
              </a:ext>
            </a:extLst>
          </p:cNvPr>
          <p:cNvPicPr>
            <a:picLocks noChangeAspect="1"/>
          </p:cNvPicPr>
          <p:nvPr/>
        </p:nvPicPr>
        <p:blipFill rotWithShape="1">
          <a:blip r:embed="rId6">
            <a:extLst>
              <a:ext uri="{28A0092B-C50C-407E-A947-70E740481C1C}">
                <a14:useLocalDpi xmlns:a14="http://schemas.microsoft.com/office/drawing/2010/main" val="0"/>
              </a:ext>
            </a:extLst>
          </a:blip>
          <a:srcRect l="9305" t="2614"/>
          <a:stretch/>
        </p:blipFill>
        <p:spPr>
          <a:xfrm>
            <a:off x="3139710" y="663547"/>
            <a:ext cx="6052842" cy="4335924"/>
          </a:xfrm>
          <a:prstGeom prst="rect">
            <a:avLst/>
          </a:prstGeom>
        </p:spPr>
      </p:pic>
      <p:sp>
        <p:nvSpPr>
          <p:cNvPr id="3" name="Rectangle 2">
            <a:extLst>
              <a:ext uri="{FF2B5EF4-FFF2-40B4-BE49-F238E27FC236}">
                <a16:creationId xmlns:a16="http://schemas.microsoft.com/office/drawing/2014/main" id="{0A4FA177-7656-1BBD-61B9-59C3D6A0BA0A}"/>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864142A3-34F9-D74A-2BC7-0395674B1230}"/>
              </a:ext>
            </a:extLst>
          </p:cNvPr>
          <p:cNvPicPr>
            <a:picLocks noChangeAspect="1"/>
          </p:cNvPicPr>
          <p:nvPr/>
        </p:nvPicPr>
        <p:blipFill>
          <a:blip r:embed="rId8"/>
          <a:stretch>
            <a:fillRect/>
          </a:stretch>
        </p:blipFill>
        <p:spPr>
          <a:xfrm>
            <a:off x="242140" y="5053831"/>
            <a:ext cx="803215" cy="756243"/>
          </a:xfrm>
          <a:prstGeom prst="rect">
            <a:avLst/>
          </a:prstGeom>
        </p:spPr>
      </p:pic>
    </p:spTree>
    <p:extLst>
      <p:ext uri="{BB962C8B-B14F-4D97-AF65-F5344CB8AC3E}">
        <p14:creationId xmlns:p14="http://schemas.microsoft.com/office/powerpoint/2010/main" val="4167256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pic>
        <p:nvPicPr>
          <p:cNvPr id="16" name="Picture 15" descr="Four people around campfire, two looking at man holding log crouching beside child, with pine trees and stream nearby">
            <a:extLst>
              <a:ext uri="{FF2B5EF4-FFF2-40B4-BE49-F238E27FC236}">
                <a16:creationId xmlns:a16="http://schemas.microsoft.com/office/drawing/2014/main" id="{ADAC1D4D-2CAB-5190-76A0-6DBA77A0839A}"/>
              </a:ext>
            </a:extLst>
          </p:cNvPr>
          <p:cNvPicPr>
            <a:picLocks noChangeAspect="1"/>
          </p:cNvPicPr>
          <p:nvPr/>
        </p:nvPicPr>
        <p:blipFill rotWithShape="1">
          <a:blip r:embed="rId6">
            <a:extLst>
              <a:ext uri="{28A0092B-C50C-407E-A947-70E740481C1C}">
                <a14:useLocalDpi xmlns:a14="http://schemas.microsoft.com/office/drawing/2010/main" val="0"/>
              </a:ext>
            </a:extLst>
          </a:blip>
          <a:srcRect l="33754" t="17402"/>
          <a:stretch/>
        </p:blipFill>
        <p:spPr>
          <a:xfrm>
            <a:off x="2882685" y="156809"/>
            <a:ext cx="6814734" cy="5664631"/>
          </a:xfrm>
          <a:prstGeom prst="rect">
            <a:avLst/>
          </a:prstGeom>
        </p:spPr>
      </p:pic>
      <p:sp>
        <p:nvSpPr>
          <p:cNvPr id="3" name="Rectangle 2">
            <a:extLst>
              <a:ext uri="{FF2B5EF4-FFF2-40B4-BE49-F238E27FC236}">
                <a16:creationId xmlns:a16="http://schemas.microsoft.com/office/drawing/2014/main" id="{5BC56D6B-04FC-BCED-546B-277E2E731A4D}"/>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02A3309E-59B6-BAAE-AABC-AEF2C77F0D3A}"/>
              </a:ext>
            </a:extLst>
          </p:cNvPr>
          <p:cNvPicPr>
            <a:picLocks noChangeAspect="1"/>
          </p:cNvPicPr>
          <p:nvPr/>
        </p:nvPicPr>
        <p:blipFill>
          <a:blip r:embed="rId8"/>
          <a:stretch>
            <a:fillRect/>
          </a:stretch>
        </p:blipFill>
        <p:spPr>
          <a:xfrm>
            <a:off x="242140" y="5053831"/>
            <a:ext cx="803215" cy="756243"/>
          </a:xfrm>
          <a:prstGeom prst="rect">
            <a:avLst/>
          </a:prstGeom>
        </p:spPr>
      </p:pic>
    </p:spTree>
    <p:extLst>
      <p:ext uri="{BB962C8B-B14F-4D97-AF65-F5344CB8AC3E}">
        <p14:creationId xmlns:p14="http://schemas.microsoft.com/office/powerpoint/2010/main" val="590697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pic>
        <p:nvPicPr>
          <p:cNvPr id="3" name="Picture 2" descr="Campfire Bannock Recipe: The Easiest Way to Make Backcountry Bread">
            <a:extLst>
              <a:ext uri="{FF2B5EF4-FFF2-40B4-BE49-F238E27FC236}">
                <a16:creationId xmlns:a16="http://schemas.microsoft.com/office/drawing/2014/main" id="{FFE09337-BC3C-89AC-D0E5-935EED1A6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334" y="824915"/>
            <a:ext cx="4738907" cy="31535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3DD6F6-2E32-F5FE-F169-E3E5D8447C8E}"/>
              </a:ext>
            </a:extLst>
          </p:cNvPr>
          <p:cNvSpPr txBox="1"/>
          <p:nvPr/>
        </p:nvSpPr>
        <p:spPr>
          <a:xfrm>
            <a:off x="984334" y="3978442"/>
            <a:ext cx="4471069" cy="707886"/>
          </a:xfrm>
          <a:prstGeom prst="rect">
            <a:avLst/>
          </a:prstGeom>
          <a:noFill/>
        </p:spPr>
        <p:txBody>
          <a:bodyPr wrap="square" rtlCol="0">
            <a:spAutoFit/>
          </a:bodyPr>
          <a:lstStyle/>
          <a:p>
            <a:r>
              <a:rPr lang="en-CA" sz="1000" dirty="0"/>
              <a:t>https://www.google.com/search?q=bannock+over+a+campfire&amp;rlz=1C1JZAP_enCA970CA970&amp;sxsrf=ALiCzsYiyo5_KW4WCwgpCEJkqIMxy1P7kA:1661956617346&amp;source=lnms&amp;tbm=isch&amp;sa=X&amp;ved=2ahUKEwji1LjupvH5AhU4ATQIHYZVCp0Q_AUoAXoECAEQAw&amp;biw=1536&amp;bih=656&amp;dpr=1.25#imgrc=yGZl_SzYftr-mM</a:t>
            </a:r>
          </a:p>
        </p:txBody>
      </p:sp>
      <p:pic>
        <p:nvPicPr>
          <p:cNvPr id="13" name="Picture 4" descr="Bannock… on a stick? This simple campfire recipe is a 'blank slate' for  your favourite flavours | CBC News">
            <a:extLst>
              <a:ext uri="{FF2B5EF4-FFF2-40B4-BE49-F238E27FC236}">
                <a16:creationId xmlns:a16="http://schemas.microsoft.com/office/drawing/2014/main" id="{E8E876D0-9292-371A-7098-7791CF2193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6599" y="450663"/>
            <a:ext cx="3493386" cy="46638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3A05977-1704-87F2-928F-54B627DA1FCF}"/>
              </a:ext>
            </a:extLst>
          </p:cNvPr>
          <p:cNvSpPr txBox="1"/>
          <p:nvPr/>
        </p:nvSpPr>
        <p:spPr>
          <a:xfrm>
            <a:off x="6446184" y="5041158"/>
            <a:ext cx="4738905" cy="707886"/>
          </a:xfrm>
          <a:prstGeom prst="rect">
            <a:avLst/>
          </a:prstGeom>
          <a:noFill/>
        </p:spPr>
        <p:txBody>
          <a:bodyPr wrap="square" rtlCol="0">
            <a:spAutoFit/>
          </a:bodyPr>
          <a:lstStyle/>
          <a:p>
            <a:r>
              <a:rPr lang="en-CA" sz="1000" dirty="0"/>
              <a:t>https://www.google.com/search?q=bannock+over+a+campfire&amp;rlz=1C1JZAP_enCA970CA970&amp;sxsrf=ALiCzsYiyo5_KW4WCwgpCEJkqIMxy1P7kA:1661956617346&amp;source=lnms&amp;tbm=isch&amp;sa=X&amp;ved=2ahUKEwji1LjupvH5AhU4ATQIHYZVCp0Q_AUoAXoECAEQAw&amp;biw=1536&amp;bih=656&amp;dpr=1.25#imgrc=hvMgHLwFVq9NRM</a:t>
            </a:r>
          </a:p>
        </p:txBody>
      </p:sp>
      <p:sp>
        <p:nvSpPr>
          <p:cNvPr id="4" name="Rectangle 3">
            <a:extLst>
              <a:ext uri="{FF2B5EF4-FFF2-40B4-BE49-F238E27FC236}">
                <a16:creationId xmlns:a16="http://schemas.microsoft.com/office/drawing/2014/main" id="{95F89EEC-ABF2-F03F-755A-5602E13380E9}"/>
              </a:ext>
            </a:extLst>
          </p:cNvPr>
          <p:cNvSpPr/>
          <p:nvPr/>
        </p:nvSpPr>
        <p:spPr>
          <a:xfrm>
            <a:off x="11122797" y="4855645"/>
            <a:ext cx="827063" cy="954429"/>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A8D90049-8E37-9838-5D0C-2C53760B41DC}"/>
              </a:ext>
            </a:extLst>
          </p:cNvPr>
          <p:cNvPicPr>
            <a:picLocks noChangeAspect="1"/>
          </p:cNvPicPr>
          <p:nvPr/>
        </p:nvPicPr>
        <p:blipFill>
          <a:blip r:embed="rId9"/>
          <a:stretch>
            <a:fillRect/>
          </a:stretch>
        </p:blipFill>
        <p:spPr>
          <a:xfrm>
            <a:off x="242140" y="5053831"/>
            <a:ext cx="803215" cy="756243"/>
          </a:xfrm>
          <a:prstGeom prst="rect">
            <a:avLst/>
          </a:prstGeom>
        </p:spPr>
      </p:pic>
    </p:spTree>
    <p:extLst>
      <p:ext uri="{BB962C8B-B14F-4D97-AF65-F5344CB8AC3E}">
        <p14:creationId xmlns:p14="http://schemas.microsoft.com/office/powerpoint/2010/main" val="251528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pic>
        <p:nvPicPr>
          <p:cNvPr id="3" name="Picture 2" descr="A picture containing grass, outdoor, weapon, fire&#10;&#10;Description automatically generated">
            <a:extLst>
              <a:ext uri="{FF2B5EF4-FFF2-40B4-BE49-F238E27FC236}">
                <a16:creationId xmlns:a16="http://schemas.microsoft.com/office/drawing/2014/main" id="{891A4739-E6B8-D15E-D5F7-36FF041AF6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2714" y="1213805"/>
            <a:ext cx="5434094" cy="3625231"/>
          </a:xfrm>
          <a:prstGeom prst="rect">
            <a:avLst/>
          </a:prstGeom>
        </p:spPr>
      </p:pic>
      <p:sp>
        <p:nvSpPr>
          <p:cNvPr id="4" name="Rectangle 3">
            <a:extLst>
              <a:ext uri="{FF2B5EF4-FFF2-40B4-BE49-F238E27FC236}">
                <a16:creationId xmlns:a16="http://schemas.microsoft.com/office/drawing/2014/main" id="{C3ACF55B-7B6C-097C-174D-CF01270AFC7E}"/>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00D8E9CF-B251-5189-0EE0-E1EB501D2784}"/>
              </a:ext>
            </a:extLst>
          </p:cNvPr>
          <p:cNvPicPr>
            <a:picLocks noChangeAspect="1"/>
          </p:cNvPicPr>
          <p:nvPr/>
        </p:nvPicPr>
        <p:blipFill>
          <a:blip r:embed="rId8"/>
          <a:stretch>
            <a:fillRect/>
          </a:stretch>
        </p:blipFill>
        <p:spPr>
          <a:xfrm>
            <a:off x="242140" y="5053831"/>
            <a:ext cx="803215" cy="756243"/>
          </a:xfrm>
          <a:prstGeom prst="rect">
            <a:avLst/>
          </a:prstGeom>
        </p:spPr>
      </p:pic>
    </p:spTree>
    <p:extLst>
      <p:ext uri="{BB962C8B-B14F-4D97-AF65-F5344CB8AC3E}">
        <p14:creationId xmlns:p14="http://schemas.microsoft.com/office/powerpoint/2010/main" val="763551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pic>
        <p:nvPicPr>
          <p:cNvPr id="4" name="Picture 3" descr="Fireworks lighting up sky at night">
            <a:extLst>
              <a:ext uri="{FF2B5EF4-FFF2-40B4-BE49-F238E27FC236}">
                <a16:creationId xmlns:a16="http://schemas.microsoft.com/office/drawing/2014/main" id="{58C7171F-9978-A226-D74C-290389F51E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9914" y="690477"/>
            <a:ext cx="6607970" cy="4424036"/>
          </a:xfrm>
          <a:prstGeom prst="rect">
            <a:avLst/>
          </a:prstGeom>
        </p:spPr>
      </p:pic>
      <p:sp>
        <p:nvSpPr>
          <p:cNvPr id="3" name="Rectangle 2">
            <a:extLst>
              <a:ext uri="{FF2B5EF4-FFF2-40B4-BE49-F238E27FC236}">
                <a16:creationId xmlns:a16="http://schemas.microsoft.com/office/drawing/2014/main" id="{7A048D9A-0B81-05D4-9FAA-C282A189A03F}"/>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DD8449EA-B765-4331-8699-A58610266706}"/>
              </a:ext>
            </a:extLst>
          </p:cNvPr>
          <p:cNvPicPr>
            <a:picLocks noChangeAspect="1"/>
          </p:cNvPicPr>
          <p:nvPr/>
        </p:nvPicPr>
        <p:blipFill>
          <a:blip r:embed="rId8"/>
          <a:stretch>
            <a:fillRect/>
          </a:stretch>
        </p:blipFill>
        <p:spPr>
          <a:xfrm>
            <a:off x="242140" y="5053831"/>
            <a:ext cx="803215" cy="756243"/>
          </a:xfrm>
          <a:prstGeom prst="rect">
            <a:avLst/>
          </a:prstGeom>
        </p:spPr>
      </p:pic>
    </p:spTree>
    <p:extLst>
      <p:ext uri="{BB962C8B-B14F-4D97-AF65-F5344CB8AC3E}">
        <p14:creationId xmlns:p14="http://schemas.microsoft.com/office/powerpoint/2010/main" val="296779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pic>
        <p:nvPicPr>
          <p:cNvPr id="2" name="Picture 1" descr="Four people around campfire, two looking at man holding log crouching beside child, with pine trees and stream nearby">
            <a:extLst>
              <a:ext uri="{FF2B5EF4-FFF2-40B4-BE49-F238E27FC236}">
                <a16:creationId xmlns:a16="http://schemas.microsoft.com/office/drawing/2014/main" id="{584AC771-946A-B30E-5048-54619A6E750D}"/>
              </a:ext>
            </a:extLst>
          </p:cNvPr>
          <p:cNvPicPr>
            <a:picLocks noChangeAspect="1"/>
          </p:cNvPicPr>
          <p:nvPr/>
        </p:nvPicPr>
        <p:blipFill rotWithShape="1">
          <a:blip r:embed="rId6">
            <a:extLst>
              <a:ext uri="{28A0092B-C50C-407E-A947-70E740481C1C}">
                <a14:useLocalDpi xmlns:a14="http://schemas.microsoft.com/office/drawing/2010/main" val="0"/>
              </a:ext>
            </a:extLst>
          </a:blip>
          <a:srcRect l="33754" t="17402"/>
          <a:stretch/>
        </p:blipFill>
        <p:spPr>
          <a:xfrm>
            <a:off x="600270" y="469746"/>
            <a:ext cx="3609040" cy="2999953"/>
          </a:xfrm>
          <a:prstGeom prst="rect">
            <a:avLst/>
          </a:prstGeom>
        </p:spPr>
      </p:pic>
      <p:pic>
        <p:nvPicPr>
          <p:cNvPr id="3" name="Picture 2" descr="A picture containing grass, outdoor, weapon, fire&#10;&#10;Description automatically generated">
            <a:extLst>
              <a:ext uri="{FF2B5EF4-FFF2-40B4-BE49-F238E27FC236}">
                <a16:creationId xmlns:a16="http://schemas.microsoft.com/office/drawing/2014/main" id="{6F6B8D53-D2A8-15E2-65F9-E9D06FA6CC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5558" y="3078296"/>
            <a:ext cx="3980882" cy="2655754"/>
          </a:xfrm>
          <a:prstGeom prst="rect">
            <a:avLst/>
          </a:prstGeom>
        </p:spPr>
      </p:pic>
      <p:pic>
        <p:nvPicPr>
          <p:cNvPr id="6" name="Picture 5" descr="A picture containing person, grill, cooking, pan&#10;&#10;Description automatically generated">
            <a:extLst>
              <a:ext uri="{FF2B5EF4-FFF2-40B4-BE49-F238E27FC236}">
                <a16:creationId xmlns:a16="http://schemas.microsoft.com/office/drawing/2014/main" id="{1F5428CC-8777-45C7-2979-A4FB6443D80D}"/>
              </a:ext>
            </a:extLst>
          </p:cNvPr>
          <p:cNvPicPr>
            <a:picLocks noChangeAspect="1"/>
          </p:cNvPicPr>
          <p:nvPr/>
        </p:nvPicPr>
        <p:blipFill rotWithShape="1">
          <a:blip r:embed="rId8">
            <a:extLst>
              <a:ext uri="{28A0092B-C50C-407E-A947-70E740481C1C}">
                <a14:useLocalDpi xmlns:a14="http://schemas.microsoft.com/office/drawing/2010/main" val="0"/>
              </a:ext>
            </a:extLst>
          </a:blip>
          <a:srcRect l="9305" t="2614"/>
          <a:stretch/>
        </p:blipFill>
        <p:spPr>
          <a:xfrm>
            <a:off x="7922102" y="469746"/>
            <a:ext cx="3707366" cy="2655754"/>
          </a:xfrm>
          <a:prstGeom prst="rect">
            <a:avLst/>
          </a:prstGeom>
        </p:spPr>
      </p:pic>
      <p:sp>
        <p:nvSpPr>
          <p:cNvPr id="7" name="Rectangle 6">
            <a:extLst>
              <a:ext uri="{FF2B5EF4-FFF2-40B4-BE49-F238E27FC236}">
                <a16:creationId xmlns:a16="http://schemas.microsoft.com/office/drawing/2014/main" id="{ACC0BF13-D407-13E5-9512-0AE2732E4B46}"/>
              </a:ext>
            </a:extLst>
          </p:cNvPr>
          <p:cNvSpPr/>
          <p:nvPr/>
        </p:nvSpPr>
        <p:spPr>
          <a:xfrm>
            <a:off x="11122797" y="4855645"/>
            <a:ext cx="827063" cy="954429"/>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0FC62AEC-E8DA-7288-1102-2317A0C37C8B}"/>
              </a:ext>
            </a:extLst>
          </p:cNvPr>
          <p:cNvPicPr>
            <a:picLocks noChangeAspect="1"/>
          </p:cNvPicPr>
          <p:nvPr/>
        </p:nvPicPr>
        <p:blipFill>
          <a:blip r:embed="rId10"/>
          <a:stretch>
            <a:fillRect/>
          </a:stretch>
        </p:blipFill>
        <p:spPr>
          <a:xfrm>
            <a:off x="242140" y="5053831"/>
            <a:ext cx="803215" cy="756243"/>
          </a:xfrm>
          <a:prstGeom prst="rect">
            <a:avLst/>
          </a:prstGeom>
        </p:spPr>
      </p:pic>
    </p:spTree>
    <p:extLst>
      <p:ext uri="{BB962C8B-B14F-4D97-AF65-F5344CB8AC3E}">
        <p14:creationId xmlns:p14="http://schemas.microsoft.com/office/powerpoint/2010/main" val="86518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6" name="Rectangle 5">
            <a:extLst>
              <a:ext uri="{FF2B5EF4-FFF2-40B4-BE49-F238E27FC236}">
                <a16:creationId xmlns:a16="http://schemas.microsoft.com/office/drawing/2014/main" id="{57BF96B8-BC00-50F3-1035-0A0FEF8D9EF1}"/>
              </a:ext>
            </a:extLst>
          </p:cNvPr>
          <p:cNvSpPr/>
          <p:nvPr/>
        </p:nvSpPr>
        <p:spPr>
          <a:xfrm>
            <a:off x="2579199" y="222924"/>
            <a:ext cx="7400824" cy="932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000" b="0" i="0" dirty="0">
                <a:solidFill>
                  <a:schemeClr val="tx1"/>
                </a:solidFill>
                <a:effectLst/>
                <a:latin typeface="Comic Sans MS" panose="030F0702030302020204" pitchFamily="66" charset="0"/>
              </a:rPr>
              <a:t>Sparky’s ABC’s of Fire Safety</a:t>
            </a:r>
          </a:p>
        </p:txBody>
      </p:sp>
      <p:sp>
        <p:nvSpPr>
          <p:cNvPr id="9" name="Rectangle 8">
            <a:extLst>
              <a:ext uri="{FF2B5EF4-FFF2-40B4-BE49-F238E27FC236}">
                <a16:creationId xmlns:a16="http://schemas.microsoft.com/office/drawing/2014/main" id="{D48D890B-DC54-6671-0AFC-DDF75663A2B3}"/>
              </a:ext>
            </a:extLst>
          </p:cNvPr>
          <p:cNvSpPr/>
          <p:nvPr/>
        </p:nvSpPr>
        <p:spPr>
          <a:xfrm>
            <a:off x="1887602" y="5223140"/>
            <a:ext cx="8069345" cy="619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National Fire Protection Association Kids. (n.d.-h). Sparky’s ABC’s of Fire Safety - Full [Video]. https://www.sparky.org/videos?playlistVideoId=6237284199001</a:t>
            </a:r>
            <a:endParaRPr lang="en-CA" sz="1600" dirty="0">
              <a:solidFill>
                <a:schemeClr val="tx1"/>
              </a:solidFill>
            </a:endParaRPr>
          </a:p>
        </p:txBody>
      </p:sp>
      <p:sp>
        <p:nvSpPr>
          <p:cNvPr id="4" name="Rectangle 3">
            <a:extLst>
              <a:ext uri="{FF2B5EF4-FFF2-40B4-BE49-F238E27FC236}">
                <a16:creationId xmlns:a16="http://schemas.microsoft.com/office/drawing/2014/main" id="{80F0F763-11D2-B900-EADA-019E29F0C430}"/>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2BAC9B51-9201-7862-0F58-BC68AC839581}"/>
              </a:ext>
            </a:extLst>
          </p:cNvPr>
          <p:cNvPicPr>
            <a:picLocks noChangeAspect="1"/>
          </p:cNvPicPr>
          <p:nvPr/>
        </p:nvPicPr>
        <p:blipFill>
          <a:blip r:embed="rId7"/>
          <a:stretch>
            <a:fillRect/>
          </a:stretch>
        </p:blipFill>
        <p:spPr>
          <a:xfrm>
            <a:off x="242140" y="5053831"/>
            <a:ext cx="803215" cy="756243"/>
          </a:xfrm>
          <a:prstGeom prst="rect">
            <a:avLst/>
          </a:prstGeom>
        </p:spPr>
      </p:pic>
      <p:sp>
        <p:nvSpPr>
          <p:cNvPr id="8" name="Rectangle 7">
            <a:hlinkClick r:id="rId8"/>
            <a:extLst>
              <a:ext uri="{FF2B5EF4-FFF2-40B4-BE49-F238E27FC236}">
                <a16:creationId xmlns:a16="http://schemas.microsoft.com/office/drawing/2014/main" id="{F4184947-445E-5C5F-2EB0-1B166B2A4646}"/>
              </a:ext>
            </a:extLst>
          </p:cNvPr>
          <p:cNvSpPr/>
          <p:nvPr/>
        </p:nvSpPr>
        <p:spPr>
          <a:xfrm>
            <a:off x="1887602" y="939800"/>
            <a:ext cx="8348598" cy="4188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742546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499</Words>
  <Application>Microsoft Office PowerPoint</Application>
  <PresentationFormat>Widescreen</PresentationFormat>
  <Paragraphs>49</Paragraphs>
  <Slides>8</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8</vt:i4>
      </vt:variant>
    </vt:vector>
  </HeadingPairs>
  <TitlesOfParts>
    <vt:vector size="15" baseType="lpstr">
      <vt:lpstr>Arial</vt:lpstr>
      <vt:lpstr>Calibri</vt:lpstr>
      <vt:lpstr>Calibri Light</vt:lpstr>
      <vt:lpstr>Comic Sans MS</vt:lpstr>
      <vt:lpstr>Helvetica</vt:lpstr>
      <vt:lpstr>Helvetica 65 Medium</vt:lpstr>
      <vt:lpstr>1_Office Theme</vt:lpstr>
      <vt:lpstr>v</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Kym Keith</dc:creator>
  <cp:lastModifiedBy>Kym Keith</cp:lastModifiedBy>
  <cp:revision>2</cp:revision>
  <dcterms:created xsi:type="dcterms:W3CDTF">2022-08-17T22:17:55Z</dcterms:created>
  <dcterms:modified xsi:type="dcterms:W3CDTF">2023-04-13T17:27:48Z</dcterms:modified>
  <cp:contentStatus/>
</cp:coreProperties>
</file>