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9" r:id="rId2"/>
    <p:sldId id="305" r:id="rId3"/>
    <p:sldId id="306" r:id="rId4"/>
    <p:sldId id="304" r:id="rId5"/>
    <p:sldId id="30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24A39-7456-4D8D-BFC2-A7A5A417367A}" v="32" dt="2023-01-24T21:30:36.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942" autoAdjust="0"/>
  </p:normalViewPr>
  <p:slideViewPr>
    <p:cSldViewPr snapToGrid="0">
      <p:cViewPr varScale="1">
        <p:scale>
          <a:sx n="60" d="100"/>
          <a:sy n="60" d="100"/>
        </p:scale>
        <p:origin x="255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m Keith" userId="8510a1b8fa4ba23a" providerId="LiveId" clId="{3F624A39-7456-4D8D-BFC2-A7A5A417367A}"/>
    <pc:docChg chg="undo custSel addSld delSld modSld sldOrd">
      <pc:chgData name="Kym Keith" userId="8510a1b8fa4ba23a" providerId="LiveId" clId="{3F624A39-7456-4D8D-BFC2-A7A5A417367A}" dt="2023-04-13T17:39:45.928" v="994" actId="20577"/>
      <pc:docMkLst>
        <pc:docMk/>
      </pc:docMkLst>
      <pc:sldChg chg="addSp delSp modSp mod">
        <pc:chgData name="Kym Keith" userId="8510a1b8fa4ba23a" providerId="LiveId" clId="{3F624A39-7456-4D8D-BFC2-A7A5A417367A}" dt="2022-11-14T21:34:24.724" v="950" actId="14100"/>
        <pc:sldMkLst>
          <pc:docMk/>
          <pc:sldMk cId="822926021" sldId="259"/>
        </pc:sldMkLst>
        <pc:spChg chg="add mod">
          <ac:chgData name="Kym Keith" userId="8510a1b8fa4ba23a" providerId="LiveId" clId="{3F624A39-7456-4D8D-BFC2-A7A5A417367A}" dt="2022-11-14T21:34:24.724" v="950" actId="14100"/>
          <ac:spMkLst>
            <pc:docMk/>
            <pc:sldMk cId="822926021" sldId="259"/>
            <ac:spMk id="3" creationId="{F01EDEAF-5D5C-A56B-8E80-220206A9E2DD}"/>
          </ac:spMkLst>
        </pc:spChg>
        <pc:spChg chg="add del mod">
          <ac:chgData name="Kym Keith" userId="8510a1b8fa4ba23a" providerId="LiveId" clId="{3F624A39-7456-4D8D-BFC2-A7A5A417367A}" dt="2022-11-14T21:34:14.107" v="948" actId="478"/>
          <ac:spMkLst>
            <pc:docMk/>
            <pc:sldMk cId="822926021" sldId="259"/>
            <ac:spMk id="7" creationId="{733751D0-873A-AAEA-7182-DF41EB873EE3}"/>
          </ac:spMkLst>
        </pc:spChg>
        <pc:spChg chg="add mod">
          <ac:chgData name="Kym Keith" userId="8510a1b8fa4ba23a" providerId="LiveId" clId="{3F624A39-7456-4D8D-BFC2-A7A5A417367A}" dt="2022-11-14T21:34:05.795" v="947"/>
          <ac:spMkLst>
            <pc:docMk/>
            <pc:sldMk cId="822926021" sldId="259"/>
            <ac:spMk id="10" creationId="{20EA369A-6639-8D28-6650-B32BC629FAF1}"/>
          </ac:spMkLst>
        </pc:spChg>
        <pc:spChg chg="mod">
          <ac:chgData name="Kym Keith" userId="8510a1b8fa4ba23a" providerId="LiveId" clId="{3F624A39-7456-4D8D-BFC2-A7A5A417367A}" dt="2022-11-09T18:08:16.632" v="929" actId="14100"/>
          <ac:spMkLst>
            <pc:docMk/>
            <pc:sldMk cId="822926021" sldId="259"/>
            <ac:spMk id="14" creationId="{00000000-0000-0000-0000-000000000000}"/>
          </ac:spMkLst>
        </pc:spChg>
        <pc:picChg chg="add mod">
          <ac:chgData name="Kym Keith" userId="8510a1b8fa4ba23a" providerId="LiveId" clId="{3F624A39-7456-4D8D-BFC2-A7A5A417367A}" dt="2022-11-14T21:34:14.742" v="949"/>
          <ac:picMkLst>
            <pc:docMk/>
            <pc:sldMk cId="822926021" sldId="259"/>
            <ac:picMk id="13" creationId="{D203734C-226B-086D-8653-FFC0E38FD3D2}"/>
          </ac:picMkLst>
        </pc:picChg>
      </pc:sldChg>
      <pc:sldChg chg="modSp del mod">
        <pc:chgData name="Kym Keith" userId="8510a1b8fa4ba23a" providerId="LiveId" clId="{3F624A39-7456-4D8D-BFC2-A7A5A417367A}" dt="2022-08-27T23:17:11.539" v="3" actId="47"/>
        <pc:sldMkLst>
          <pc:docMk/>
          <pc:sldMk cId="4167256178" sldId="301"/>
        </pc:sldMkLst>
        <pc:picChg chg="mod">
          <ac:chgData name="Kym Keith" userId="8510a1b8fa4ba23a" providerId="LiveId" clId="{3F624A39-7456-4D8D-BFC2-A7A5A417367A}" dt="2022-08-27T23:17:04.400" v="1" actId="14100"/>
          <ac:picMkLst>
            <pc:docMk/>
            <pc:sldMk cId="4167256178" sldId="301"/>
            <ac:picMk id="18" creationId="{3EAA59D6-8903-CCDF-E91A-BF184732D4A6}"/>
          </ac:picMkLst>
        </pc:picChg>
      </pc:sldChg>
      <pc:sldChg chg="del">
        <pc:chgData name="Kym Keith" userId="8510a1b8fa4ba23a" providerId="LiveId" clId="{3F624A39-7456-4D8D-BFC2-A7A5A417367A}" dt="2022-08-27T23:17:12.462" v="4" actId="47"/>
        <pc:sldMkLst>
          <pc:docMk/>
          <pc:sldMk cId="590697666" sldId="302"/>
        </pc:sldMkLst>
      </pc:sldChg>
      <pc:sldChg chg="del">
        <pc:chgData name="Kym Keith" userId="8510a1b8fa4ba23a" providerId="LiveId" clId="{3F624A39-7456-4D8D-BFC2-A7A5A417367A}" dt="2022-08-27T23:17:13.358" v="5" actId="47"/>
        <pc:sldMkLst>
          <pc:docMk/>
          <pc:sldMk cId="763551246" sldId="303"/>
        </pc:sldMkLst>
      </pc:sldChg>
      <pc:sldChg chg="addSp delSp modSp mod ord addAnim delAnim modAnim modNotesTx">
        <pc:chgData name="Kym Keith" userId="8510a1b8fa4ba23a" providerId="LiveId" clId="{3F624A39-7456-4D8D-BFC2-A7A5A417367A}" dt="2022-11-15T17:52:08.089" v="989"/>
        <pc:sldMkLst>
          <pc:docMk/>
          <pc:sldMk cId="3274254609" sldId="304"/>
        </pc:sldMkLst>
        <pc:spChg chg="add mod">
          <ac:chgData name="Kym Keith" userId="8510a1b8fa4ba23a" providerId="LiveId" clId="{3F624A39-7456-4D8D-BFC2-A7A5A417367A}" dt="2022-11-03T22:10:51.700" v="901"/>
          <ac:spMkLst>
            <pc:docMk/>
            <pc:sldMk cId="3274254609" sldId="304"/>
            <ac:spMk id="2" creationId="{A9DDE674-2B03-4A61-A509-9121F4EA20F9}"/>
          </ac:spMkLst>
        </pc:spChg>
        <pc:spChg chg="add del mod">
          <ac:chgData name="Kym Keith" userId="8510a1b8fa4ba23a" providerId="LiveId" clId="{3F624A39-7456-4D8D-BFC2-A7A5A417367A}" dt="2022-08-27T23:46:41.233" v="359" actId="478"/>
          <ac:spMkLst>
            <pc:docMk/>
            <pc:sldMk cId="3274254609" sldId="304"/>
            <ac:spMk id="2" creationId="{AC785C32-8B8C-27F5-F800-B6B4BEA359A8}"/>
          </ac:spMkLst>
        </pc:spChg>
        <pc:spChg chg="add del mod">
          <ac:chgData name="Kym Keith" userId="8510a1b8fa4ba23a" providerId="LiveId" clId="{3F624A39-7456-4D8D-BFC2-A7A5A417367A}" dt="2022-11-14T21:34:48.197" v="957" actId="478"/>
          <ac:spMkLst>
            <pc:docMk/>
            <pc:sldMk cId="3274254609" sldId="304"/>
            <ac:spMk id="4" creationId="{742C356A-411E-29F5-1CBF-979203D0614C}"/>
          </ac:spMkLst>
        </pc:spChg>
        <pc:spChg chg="add mod">
          <ac:chgData name="Kym Keith" userId="8510a1b8fa4ba23a" providerId="LiveId" clId="{3F624A39-7456-4D8D-BFC2-A7A5A417367A}" dt="2022-11-15T17:52:08.089" v="989"/>
          <ac:spMkLst>
            <pc:docMk/>
            <pc:sldMk cId="3274254609" sldId="304"/>
            <ac:spMk id="4" creationId="{98BCA624-0CDD-7246-8AB6-F3AC494532CF}"/>
          </ac:spMkLst>
        </pc:spChg>
        <pc:spChg chg="add mod">
          <ac:chgData name="Kym Keith" userId="8510a1b8fa4ba23a" providerId="LiveId" clId="{3F624A39-7456-4D8D-BFC2-A7A5A417367A}" dt="2022-11-15T17:51:08.454" v="979" actId="122"/>
          <ac:spMkLst>
            <pc:docMk/>
            <pc:sldMk cId="3274254609" sldId="304"/>
            <ac:spMk id="6" creationId="{985C5E7B-CF4A-3FC0-7596-71756B3EC6B6}"/>
          </ac:spMkLst>
        </pc:spChg>
        <pc:spChg chg="add del mod">
          <ac:chgData name="Kym Keith" userId="8510a1b8fa4ba23a" providerId="LiveId" clId="{3F624A39-7456-4D8D-BFC2-A7A5A417367A}" dt="2022-11-14T21:33:12.404" v="939" actId="11529"/>
          <ac:spMkLst>
            <pc:docMk/>
            <pc:sldMk cId="3274254609" sldId="304"/>
            <ac:spMk id="7" creationId="{52F42627-1E07-0730-6EEE-EF336C56ADEE}"/>
          </ac:spMkLst>
        </pc:spChg>
        <pc:spChg chg="add mod">
          <ac:chgData name="Kym Keith" userId="8510a1b8fa4ba23a" providerId="LiveId" clId="{3F624A39-7456-4D8D-BFC2-A7A5A417367A}" dt="2022-11-15T17:51:56.272" v="988" actId="2085"/>
          <ac:spMkLst>
            <pc:docMk/>
            <pc:sldMk cId="3274254609" sldId="304"/>
            <ac:spMk id="7" creationId="{AEFF2221-FD58-4AD9-BE6E-2E09E7738043}"/>
          </ac:spMkLst>
        </pc:spChg>
        <pc:spChg chg="del">
          <ac:chgData name="Kym Keith" userId="8510a1b8fa4ba23a" providerId="LiveId" clId="{3F624A39-7456-4D8D-BFC2-A7A5A417367A}" dt="2022-11-09T18:21:55.291" v="932" actId="478"/>
          <ac:spMkLst>
            <pc:docMk/>
            <pc:sldMk cId="3274254609" sldId="304"/>
            <ac:spMk id="8" creationId="{00000000-0000-0000-0000-000000000000}"/>
          </ac:spMkLst>
        </pc:spChg>
        <pc:graphicFrameChg chg="add del modGraphic">
          <ac:chgData name="Kym Keith" userId="8510a1b8fa4ba23a" providerId="LiveId" clId="{3F624A39-7456-4D8D-BFC2-A7A5A417367A}" dt="2022-11-03T22:11:18.273" v="908" actId="27309"/>
          <ac:graphicFrameMkLst>
            <pc:docMk/>
            <pc:sldMk cId="3274254609" sldId="304"/>
            <ac:graphicFrameMk id="9" creationId="{3A825486-D099-5BDE-F856-7114D92F4BD0}"/>
          </ac:graphicFrameMkLst>
        </pc:graphicFrameChg>
        <pc:picChg chg="add del mod">
          <ac:chgData name="Kym Keith" userId="8510a1b8fa4ba23a" providerId="LiveId" clId="{3F624A39-7456-4D8D-BFC2-A7A5A417367A}" dt="2022-11-15T17:50:35.810" v="974" actId="478"/>
          <ac:picMkLst>
            <pc:docMk/>
            <pc:sldMk cId="3274254609" sldId="304"/>
            <ac:picMk id="3" creationId="{3F1C5D86-3D81-0912-C9AD-71859D1AD84E}"/>
          </ac:picMkLst>
        </pc:picChg>
        <pc:picChg chg="del">
          <ac:chgData name="Kym Keith" userId="8510a1b8fa4ba23a" providerId="LiveId" clId="{3F624A39-7456-4D8D-BFC2-A7A5A417367A}" dt="2022-08-27T23:35:13.752" v="353" actId="478"/>
          <ac:picMkLst>
            <pc:docMk/>
            <pc:sldMk cId="3274254609" sldId="304"/>
            <ac:picMk id="4" creationId="{58C7171F-9978-A226-D74C-290389F51E8D}"/>
          </ac:picMkLst>
        </pc:picChg>
        <pc:picChg chg="add mod">
          <ac:chgData name="Kym Keith" userId="8510a1b8fa4ba23a" providerId="LiveId" clId="{3F624A39-7456-4D8D-BFC2-A7A5A417367A}" dt="2022-11-14T21:34:48.566" v="958"/>
          <ac:picMkLst>
            <pc:docMk/>
            <pc:sldMk cId="3274254609" sldId="304"/>
            <ac:picMk id="8" creationId="{FEC47780-F095-9B32-8542-35E5F2C7FD6C}"/>
          </ac:picMkLst>
        </pc:picChg>
      </pc:sldChg>
      <pc:sldChg chg="addSp delSp modSp mod modNotesTx">
        <pc:chgData name="Kym Keith" userId="8510a1b8fa4ba23a" providerId="LiveId" clId="{3F624A39-7456-4D8D-BFC2-A7A5A417367A}" dt="2023-04-13T17:39:45.928" v="994" actId="20577"/>
        <pc:sldMkLst>
          <pc:docMk/>
          <pc:sldMk cId="865183262" sldId="305"/>
        </pc:sldMkLst>
        <pc:spChg chg="add mod">
          <ac:chgData name="Kym Keith" userId="8510a1b8fa4ba23a" providerId="LiveId" clId="{3F624A39-7456-4D8D-BFC2-A7A5A417367A}" dt="2022-11-03T22:10:49.483" v="899"/>
          <ac:spMkLst>
            <pc:docMk/>
            <pc:sldMk cId="865183262" sldId="305"/>
            <ac:spMk id="7" creationId="{8590C143-94F1-9718-6845-A90B85A126EE}"/>
          </ac:spMkLst>
        </pc:spChg>
        <pc:spChg chg="del">
          <ac:chgData name="Kym Keith" userId="8510a1b8fa4ba23a" providerId="LiveId" clId="{3F624A39-7456-4D8D-BFC2-A7A5A417367A}" dt="2022-11-09T18:21:28.245" v="930" actId="478"/>
          <ac:spMkLst>
            <pc:docMk/>
            <pc:sldMk cId="865183262" sldId="305"/>
            <ac:spMk id="8" creationId="{00000000-0000-0000-0000-000000000000}"/>
          </ac:spMkLst>
        </pc:spChg>
        <pc:spChg chg="add del mod">
          <ac:chgData name="Kym Keith" userId="8510a1b8fa4ba23a" providerId="LiveId" clId="{3F624A39-7456-4D8D-BFC2-A7A5A417367A}" dt="2022-11-14T21:34:35.459" v="951" actId="478"/>
          <ac:spMkLst>
            <pc:docMk/>
            <pc:sldMk cId="865183262" sldId="305"/>
            <ac:spMk id="9" creationId="{36B3E49D-2FD8-9093-6400-DD7269C831E5}"/>
          </ac:spMkLst>
        </pc:spChg>
        <pc:picChg chg="mod modCrop">
          <ac:chgData name="Kym Keith" userId="8510a1b8fa4ba23a" providerId="LiveId" clId="{3F624A39-7456-4D8D-BFC2-A7A5A417367A}" dt="2022-08-27T23:31:25.211" v="240" actId="14100"/>
          <ac:picMkLst>
            <pc:docMk/>
            <pc:sldMk cId="865183262" sldId="305"/>
            <ac:picMk id="2" creationId="{584AC771-946A-B30E-5048-54619A6E750D}"/>
          </ac:picMkLst>
        </pc:picChg>
        <pc:picChg chg="mod modCrop">
          <ac:chgData name="Kym Keith" userId="8510a1b8fa4ba23a" providerId="LiveId" clId="{3F624A39-7456-4D8D-BFC2-A7A5A417367A}" dt="2022-08-27T23:31:35.451" v="242" actId="1076"/>
          <ac:picMkLst>
            <pc:docMk/>
            <pc:sldMk cId="865183262" sldId="305"/>
            <ac:picMk id="3" creationId="{6F6B8D53-D2A8-15E2-65F9-E9D06FA6CCEB}"/>
          </ac:picMkLst>
        </pc:picChg>
        <pc:picChg chg="mod modCrop">
          <ac:chgData name="Kym Keith" userId="8510a1b8fa4ba23a" providerId="LiveId" clId="{3F624A39-7456-4D8D-BFC2-A7A5A417367A}" dt="2022-08-27T23:31:43.655" v="243" actId="1076"/>
          <ac:picMkLst>
            <pc:docMk/>
            <pc:sldMk cId="865183262" sldId="305"/>
            <ac:picMk id="4" creationId="{58C7171F-9978-A226-D74C-290389F51E8D}"/>
          </ac:picMkLst>
        </pc:picChg>
        <pc:picChg chg="add mod modCrop">
          <ac:chgData name="Kym Keith" userId="8510a1b8fa4ba23a" providerId="LiveId" clId="{3F624A39-7456-4D8D-BFC2-A7A5A417367A}" dt="2022-08-27T23:31:15.067" v="239" actId="1076"/>
          <ac:picMkLst>
            <pc:docMk/>
            <pc:sldMk cId="865183262" sldId="305"/>
            <ac:picMk id="6" creationId="{27F4439B-EE0D-9B58-EF01-0216D17C4EF5}"/>
          </ac:picMkLst>
        </pc:picChg>
        <pc:picChg chg="add mod">
          <ac:chgData name="Kym Keith" userId="8510a1b8fa4ba23a" providerId="LiveId" clId="{3F624A39-7456-4D8D-BFC2-A7A5A417367A}" dt="2022-11-14T21:34:40.284" v="954" actId="1076"/>
          <ac:picMkLst>
            <pc:docMk/>
            <pc:sldMk cId="865183262" sldId="305"/>
            <ac:picMk id="8" creationId="{644DB4E1-8DEB-0613-C041-5AA913139730}"/>
          </ac:picMkLst>
        </pc:picChg>
      </pc:sldChg>
      <pc:sldChg chg="addSp delSp modSp add mod ord delAnim modAnim modNotesTx">
        <pc:chgData name="Kym Keith" userId="8510a1b8fa4ba23a" providerId="LiveId" clId="{3F624A39-7456-4D8D-BFC2-A7A5A417367A}" dt="2022-11-15T17:50:27.037" v="973"/>
        <pc:sldMkLst>
          <pc:docMk/>
          <pc:sldMk cId="2801936183" sldId="306"/>
        </pc:sldMkLst>
        <pc:spChg chg="add mod">
          <ac:chgData name="Kym Keith" userId="8510a1b8fa4ba23a" providerId="LiveId" clId="{3F624A39-7456-4D8D-BFC2-A7A5A417367A}" dt="2022-11-03T22:10:50.516" v="900"/>
          <ac:spMkLst>
            <pc:docMk/>
            <pc:sldMk cId="2801936183" sldId="306"/>
            <ac:spMk id="2" creationId="{26578E06-A84B-5DCA-F0F2-4783836C8ED8}"/>
          </ac:spMkLst>
        </pc:spChg>
        <pc:spChg chg="add del mod">
          <ac:chgData name="Kym Keith" userId="8510a1b8fa4ba23a" providerId="LiveId" clId="{3F624A39-7456-4D8D-BFC2-A7A5A417367A}" dt="2022-11-14T21:34:44.370" v="955" actId="478"/>
          <ac:spMkLst>
            <pc:docMk/>
            <pc:sldMk cId="2801936183" sldId="306"/>
            <ac:spMk id="4" creationId="{9FC6CDDC-D9A3-85A0-1AE7-B81819DA2C53}"/>
          </ac:spMkLst>
        </pc:spChg>
        <pc:spChg chg="add mod">
          <ac:chgData name="Kym Keith" userId="8510a1b8fa4ba23a" providerId="LiveId" clId="{3F624A39-7456-4D8D-BFC2-A7A5A417367A}" dt="2022-11-15T17:50:27.037" v="973"/>
          <ac:spMkLst>
            <pc:docMk/>
            <pc:sldMk cId="2801936183" sldId="306"/>
            <ac:spMk id="4" creationId="{B3975EF8-959C-7FC0-EC4F-021ACA6DD8D2}"/>
          </ac:spMkLst>
        </pc:spChg>
        <pc:spChg chg="mod">
          <ac:chgData name="Kym Keith" userId="8510a1b8fa4ba23a" providerId="LiveId" clId="{3F624A39-7456-4D8D-BFC2-A7A5A417367A}" dt="2022-09-08T18:14:46.458" v="547" actId="20577"/>
          <ac:spMkLst>
            <pc:docMk/>
            <pc:sldMk cId="2801936183" sldId="306"/>
            <ac:spMk id="6" creationId="{985C5E7B-CF4A-3FC0-7596-71756B3EC6B6}"/>
          </ac:spMkLst>
        </pc:spChg>
        <pc:spChg chg="del">
          <ac:chgData name="Kym Keith" userId="8510a1b8fa4ba23a" providerId="LiveId" clId="{3F624A39-7456-4D8D-BFC2-A7A5A417367A}" dt="2022-11-09T18:21:51.221" v="931" actId="478"/>
          <ac:spMkLst>
            <pc:docMk/>
            <pc:sldMk cId="2801936183" sldId="306"/>
            <ac:spMk id="8" creationId="{00000000-0000-0000-0000-000000000000}"/>
          </ac:spMkLst>
        </pc:spChg>
        <pc:spChg chg="add mod">
          <ac:chgData name="Kym Keith" userId="8510a1b8fa4ba23a" providerId="LiveId" clId="{3F624A39-7456-4D8D-BFC2-A7A5A417367A}" dt="2022-11-15T17:50:13.920" v="972" actId="255"/>
          <ac:spMkLst>
            <pc:docMk/>
            <pc:sldMk cId="2801936183" sldId="306"/>
            <ac:spMk id="8" creationId="{C7BB3BC5-FD71-AAFD-4A2E-74E5EFF29ADD}"/>
          </ac:spMkLst>
        </pc:spChg>
        <pc:picChg chg="add del mod">
          <ac:chgData name="Kym Keith" userId="8510a1b8fa4ba23a" providerId="LiveId" clId="{3F624A39-7456-4D8D-BFC2-A7A5A417367A}" dt="2022-09-08T18:09:47.389" v="520" actId="478"/>
          <ac:picMkLst>
            <pc:docMk/>
            <pc:sldMk cId="2801936183" sldId="306"/>
            <ac:picMk id="2" creationId="{A6B84B19-2079-14CD-7A8C-5D6AABF1654B}"/>
          </ac:picMkLst>
        </pc:picChg>
        <pc:picChg chg="add del mod">
          <ac:chgData name="Kym Keith" userId="8510a1b8fa4ba23a" providerId="LiveId" clId="{3F624A39-7456-4D8D-BFC2-A7A5A417367A}" dt="2022-11-15T17:48:52.573" v="961" actId="478"/>
          <ac:picMkLst>
            <pc:docMk/>
            <pc:sldMk cId="2801936183" sldId="306"/>
            <ac:picMk id="3" creationId="{142984BC-D33A-723C-CC07-C1D2A86E7E84}"/>
          </ac:picMkLst>
        </pc:picChg>
        <pc:picChg chg="del">
          <ac:chgData name="Kym Keith" userId="8510a1b8fa4ba23a" providerId="LiveId" clId="{3F624A39-7456-4D8D-BFC2-A7A5A417367A}" dt="2022-08-27T23:57:03.544" v="385" actId="21"/>
          <ac:picMkLst>
            <pc:docMk/>
            <pc:sldMk cId="2801936183" sldId="306"/>
            <ac:picMk id="3" creationId="{3F1C5D86-3D81-0912-C9AD-71859D1AD84E}"/>
          </ac:picMkLst>
        </pc:picChg>
        <pc:picChg chg="add mod">
          <ac:chgData name="Kym Keith" userId="8510a1b8fa4ba23a" providerId="LiveId" clId="{3F624A39-7456-4D8D-BFC2-A7A5A417367A}" dt="2022-11-14T21:34:45.024" v="956"/>
          <ac:picMkLst>
            <pc:docMk/>
            <pc:sldMk cId="2801936183" sldId="306"/>
            <ac:picMk id="7" creationId="{6263ECC0-BEC0-C9B8-8265-C5CBD14183FD}"/>
          </ac:picMkLst>
        </pc:picChg>
      </pc:sldChg>
      <pc:sldChg chg="addSp delSp modSp add mod delAnim modAnim">
        <pc:chgData name="Kym Keith" userId="8510a1b8fa4ba23a" providerId="LiveId" clId="{3F624A39-7456-4D8D-BFC2-A7A5A417367A}" dt="2022-11-15T17:52:56.531" v="992"/>
        <pc:sldMkLst>
          <pc:docMk/>
          <pc:sldMk cId="3004883143" sldId="307"/>
        </pc:sldMkLst>
        <pc:spChg chg="add mod">
          <ac:chgData name="Kym Keith" userId="8510a1b8fa4ba23a" providerId="LiveId" clId="{3F624A39-7456-4D8D-BFC2-A7A5A417367A}" dt="2022-11-03T22:10:52.732" v="902"/>
          <ac:spMkLst>
            <pc:docMk/>
            <pc:sldMk cId="3004883143" sldId="307"/>
            <ac:spMk id="3" creationId="{1DBD0761-F572-A1DD-4935-64CAE25C8FB2}"/>
          </ac:spMkLst>
        </pc:spChg>
        <pc:spChg chg="add mod">
          <ac:chgData name="Kym Keith" userId="8510a1b8fa4ba23a" providerId="LiveId" clId="{3F624A39-7456-4D8D-BFC2-A7A5A417367A}" dt="2022-11-15T17:52:37.185" v="991" actId="255"/>
          <ac:spMkLst>
            <pc:docMk/>
            <pc:sldMk cId="3004883143" sldId="307"/>
            <ac:spMk id="4" creationId="{A2C11FF5-96BF-918C-0290-CBFF29BEEE71}"/>
          </ac:spMkLst>
        </pc:spChg>
        <pc:spChg chg="mod">
          <ac:chgData name="Kym Keith" userId="8510a1b8fa4ba23a" providerId="LiveId" clId="{3F624A39-7456-4D8D-BFC2-A7A5A417367A}" dt="2022-09-06T23:49:31.473" v="505" actId="1076"/>
          <ac:spMkLst>
            <pc:docMk/>
            <pc:sldMk cId="3004883143" sldId="307"/>
            <ac:spMk id="6" creationId="{985C5E7B-CF4A-3FC0-7596-71756B3EC6B6}"/>
          </ac:spMkLst>
        </pc:spChg>
        <pc:spChg chg="add del mod">
          <ac:chgData name="Kym Keith" userId="8510a1b8fa4ba23a" providerId="LiveId" clId="{3F624A39-7456-4D8D-BFC2-A7A5A417367A}" dt="2022-11-03T22:11:06.107" v="904"/>
          <ac:spMkLst>
            <pc:docMk/>
            <pc:sldMk cId="3004883143" sldId="307"/>
            <ac:spMk id="7" creationId="{1A6C6D15-E074-200C-AEE5-ABF059AD761F}"/>
          </ac:spMkLst>
        </pc:spChg>
        <pc:spChg chg="add mod">
          <ac:chgData name="Kym Keith" userId="8510a1b8fa4ba23a" providerId="LiveId" clId="{3F624A39-7456-4D8D-BFC2-A7A5A417367A}" dt="2022-11-15T17:52:56.531" v="992"/>
          <ac:spMkLst>
            <pc:docMk/>
            <pc:sldMk cId="3004883143" sldId="307"/>
            <ac:spMk id="7" creationId="{95213C37-8EA3-3576-EF03-960651B1F0F0}"/>
          </ac:spMkLst>
        </pc:spChg>
        <pc:spChg chg="del">
          <ac:chgData name="Kym Keith" userId="8510a1b8fa4ba23a" providerId="LiveId" clId="{3F624A39-7456-4D8D-BFC2-A7A5A417367A}" dt="2022-11-09T18:22:04.166" v="933" actId="478"/>
          <ac:spMkLst>
            <pc:docMk/>
            <pc:sldMk cId="3004883143" sldId="307"/>
            <ac:spMk id="8" creationId="{00000000-0000-0000-0000-000000000000}"/>
          </ac:spMkLst>
        </pc:spChg>
        <pc:spChg chg="add del mod">
          <ac:chgData name="Kym Keith" userId="8510a1b8fa4ba23a" providerId="LiveId" clId="{3F624A39-7456-4D8D-BFC2-A7A5A417367A}" dt="2022-11-14T21:34:51.636" v="959" actId="478"/>
          <ac:spMkLst>
            <pc:docMk/>
            <pc:sldMk cId="3004883143" sldId="307"/>
            <ac:spMk id="9" creationId="{572FD69A-7532-4247-D9F2-3FDEB3499CC5}"/>
          </ac:spMkLst>
        </pc:spChg>
        <pc:picChg chg="add del mod">
          <ac:chgData name="Kym Keith" userId="8510a1b8fa4ba23a" providerId="LiveId" clId="{3F624A39-7456-4D8D-BFC2-A7A5A417367A}" dt="2022-11-14T21:33:23.106" v="941" actId="478"/>
          <ac:picMkLst>
            <pc:docMk/>
            <pc:sldMk cId="3004883143" sldId="307"/>
            <ac:picMk id="2" creationId="{1A374196-B5D5-6D82-5081-0A5245EC6E91}"/>
          </ac:picMkLst>
        </pc:picChg>
        <pc:picChg chg="del">
          <ac:chgData name="Kym Keith" userId="8510a1b8fa4ba23a" providerId="LiveId" clId="{3F624A39-7456-4D8D-BFC2-A7A5A417367A}" dt="2022-09-06T23:35:04.035" v="498" actId="478"/>
          <ac:picMkLst>
            <pc:docMk/>
            <pc:sldMk cId="3004883143" sldId="307"/>
            <ac:picMk id="3" creationId="{3F1C5D86-3D81-0912-C9AD-71859D1AD84E}"/>
          </ac:picMkLst>
        </pc:picChg>
        <pc:picChg chg="add mod">
          <ac:chgData name="Kym Keith" userId="8510a1b8fa4ba23a" providerId="LiveId" clId="{3F624A39-7456-4D8D-BFC2-A7A5A417367A}" dt="2022-11-14T21:34:52.022" v="960"/>
          <ac:picMkLst>
            <pc:docMk/>
            <pc:sldMk cId="3004883143" sldId="307"/>
            <ac:picMk id="8" creationId="{244292B8-F277-F06E-ED6C-FA1A7BAB482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88F27-5D56-471E-BC83-A25F345226CC}" type="datetimeFigureOut">
              <a:rPr lang="en-CA" smtClean="0"/>
              <a:t>2023-04-13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83F6-322B-4EA4-B1F3-D4C85FC4B382}" type="slidenum">
              <a:rPr lang="en-CA" smtClean="0"/>
              <a:t>‹#›</a:t>
            </a:fld>
            <a:endParaRPr lang="en-CA"/>
          </a:p>
        </p:txBody>
      </p:sp>
    </p:spTree>
    <p:extLst>
      <p:ext uri="{BB962C8B-B14F-4D97-AF65-F5344CB8AC3E}">
        <p14:creationId xmlns:p14="http://schemas.microsoft.com/office/powerpoint/2010/main" val="414661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29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CA" dirty="0"/>
              <a:t>hat kind of fire are these?</a:t>
            </a:r>
          </a:p>
          <a:p>
            <a:r>
              <a:rPr lang="en-CA" dirty="0"/>
              <a:t>How are they different from the fires we have been talking about in the last few months?</a:t>
            </a:r>
          </a:p>
          <a:p>
            <a:r>
              <a:rPr lang="en-CA" dirty="0"/>
              <a:t>How else does your family use fire in the warmer months?</a:t>
            </a:r>
          </a:p>
          <a:p>
            <a:r>
              <a:rPr lang="en-CA" dirty="0"/>
              <a:t>What are some rules that you should have around these types of fire? (Stand at least 1 meter away), stay close to an adult, let the adults look after the fire, make sure it is not left unattended, make sure someone always put it out when you are finished with it.</a:t>
            </a:r>
          </a:p>
          <a:p>
            <a:r>
              <a:rPr lang="en-CA" dirty="0"/>
              <a:t>What do you need to keep a campfire safe? (built on rocks, sand or dirt, </a:t>
            </a:r>
            <a:r>
              <a:rPr lang="en-CA"/>
              <a:t>no low-lying </a:t>
            </a:r>
            <a:r>
              <a:rPr lang="en-CA" dirty="0"/>
              <a:t>branches or flammables nearby, bucket of water and shovel nearby).</a:t>
            </a:r>
          </a:p>
          <a:p>
            <a:r>
              <a:rPr lang="en-CA" dirty="0"/>
              <a:t>Who should feed a campfire?</a:t>
            </a:r>
          </a:p>
          <a:p>
            <a:r>
              <a:rPr lang="en-CA" dirty="0"/>
              <a:t>What would you do if your clothes caught on fire? (stop, drop and roll- remember to cover your face)</a:t>
            </a:r>
          </a:p>
          <a:p>
            <a:r>
              <a:rPr lang="en-US" dirty="0"/>
              <a:t>How are these fires a danger to the environment in your community? (they can spread to forests)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76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41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35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136A-38F6-4DE9-8D3E-478C58AAAE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EFC4C05-5B74-4345-9264-BEF3934AE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3132F3C-E0B0-47B1-B67D-940D1C8931A7}"/>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8143B993-E6FD-4236-A9C5-C892F08507E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ADD4B01-11B9-4CC1-A6FF-939A4744B34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20192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3DEE-2823-43F2-9491-D2181E572DE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695DD97-D2F1-4C62-B613-F4BCD6460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CD9E25E-3B35-42B8-8F69-B3460B71C9D9}"/>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8160BB8F-D0A1-4F9D-833C-F46D8645F05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07D5395-AA6F-4276-B88E-AD0EE3D7C38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82019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BCC03-865B-4682-BDB9-B7A014064F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DB421EE-908E-4DC9-A949-CC9E0AA53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C38B62E-67CE-49FA-8575-9BA814441825}"/>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2A3ADA9D-182C-42C2-B4EA-2ADD8968882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A0BFF28-ED0F-401D-8AFD-BA8ADC2AAE5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04228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37A4-4BEF-4155-B564-B1FC7690ED6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2180816-7E5A-4018-9935-B2D2F85B81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88AEE0B-01A9-4856-AD10-2D222EEF608B}"/>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E81EFA86-7DEE-481D-B33B-38ED14EDF16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337513C-17D5-49C3-84C5-D003AFABC503}"/>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78643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26EF-C067-465F-9196-0C86AA1E1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DEE26E0-0E46-4BB9-A72E-D5C1A798E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58E71D-D6BB-4215-8C26-43CB139D7678}"/>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D69F0F1C-E677-4E17-A727-04A1D66DEFE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8791429-915E-47A2-9DA0-1F76BFC29EC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02895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CCA1-E080-47E5-BA11-32B6B09201E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FE48ACA-4E73-4843-90E5-C56B33596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40B12D2-111C-4278-9E91-D8E7F57FE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F8B85ED-93A2-4A08-B93D-E711C58AE6C8}"/>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6" name="Footer Placeholder 5">
            <a:extLst>
              <a:ext uri="{FF2B5EF4-FFF2-40B4-BE49-F238E27FC236}">
                <a16:creationId xmlns:a16="http://schemas.microsoft.com/office/drawing/2014/main" id="{FA560FA6-73F5-4A65-A1E4-46904A5AFE8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383C46A-81F4-4D1D-A0B8-18551D94637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178115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96FD-8523-44FA-B929-0F3E8C107B1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229B094-BC5F-4146-AF2E-FBA86B24E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02922-159D-4A29-8C2E-2A41CDC6C6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4C2EA4C-5441-46FD-86ED-A8E3EB3D0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A8B9B5-C830-4402-84DA-64BCE6C7B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0EE1B72-AE22-42E0-B6BE-E185E6997C37}"/>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8" name="Footer Placeholder 7">
            <a:extLst>
              <a:ext uri="{FF2B5EF4-FFF2-40B4-BE49-F238E27FC236}">
                <a16:creationId xmlns:a16="http://schemas.microsoft.com/office/drawing/2014/main" id="{BF565A7F-38FC-4F2D-834A-16E36A6CEFC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DB71E2F-601C-4FC4-8E44-4001C5B47DE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7789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B1EB-39EB-4BF7-956C-A5BB4D05D2F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99F91A4-5948-4AF4-9CC8-ACE5A957C8BC}"/>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4" name="Footer Placeholder 3">
            <a:extLst>
              <a:ext uri="{FF2B5EF4-FFF2-40B4-BE49-F238E27FC236}">
                <a16:creationId xmlns:a16="http://schemas.microsoft.com/office/drawing/2014/main" id="{FAC0222D-838F-4D91-A874-3D33CE3BEC6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E874B2A-B862-4EFD-8117-500D09EA738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71172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71DF0-F475-4C2A-8DE6-94DDC9846EA6}"/>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3" name="Footer Placeholder 2">
            <a:extLst>
              <a:ext uri="{FF2B5EF4-FFF2-40B4-BE49-F238E27FC236}">
                <a16:creationId xmlns:a16="http://schemas.microsoft.com/office/drawing/2014/main" id="{11ADA19E-2E85-44A0-AF17-2B4671538D2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8D56AB6-4B25-4206-95B6-5AB5C5C539B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99352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5AC8-E26D-47A4-87A1-F9984F3E6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092F148-A234-41D7-A3B3-4FEB3E27B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A777DAE-64CC-484D-92EB-875166F99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9C376-1A31-4BFE-814B-226B6572C0EE}"/>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6" name="Footer Placeholder 5">
            <a:extLst>
              <a:ext uri="{FF2B5EF4-FFF2-40B4-BE49-F238E27FC236}">
                <a16:creationId xmlns:a16="http://schemas.microsoft.com/office/drawing/2014/main" id="{CE4F07B9-5787-4DB3-A2D0-774A90E4361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23B7875-DB38-4832-8452-E36662A6ED07}"/>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5826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3EAD-D562-45FB-9646-65B36C206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2F6D7AA-9758-46B3-9BCC-2559EFCDF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00D80FD-A305-49D9-8293-90C155BCD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50DA8-9083-4023-82C4-DA62C1101CC4}"/>
              </a:ext>
            </a:extLst>
          </p:cNvPr>
          <p:cNvSpPr>
            <a:spLocks noGrp="1"/>
          </p:cNvSpPr>
          <p:nvPr>
            <p:ph type="dt" sz="half" idx="10"/>
          </p:nvPr>
        </p:nvSpPr>
        <p:spPr/>
        <p:txBody>
          <a:bodyPr/>
          <a:lstStyle/>
          <a:p>
            <a:fld id="{A3F8F5EA-BC8E-4492-B7E3-7D8D035A0014}" type="datetimeFigureOut">
              <a:rPr lang="en-NZ" smtClean="0"/>
              <a:t>13/04/2023</a:t>
            </a:fld>
            <a:endParaRPr lang="en-NZ"/>
          </a:p>
        </p:txBody>
      </p:sp>
      <p:sp>
        <p:nvSpPr>
          <p:cNvPr id="6" name="Footer Placeholder 5">
            <a:extLst>
              <a:ext uri="{FF2B5EF4-FFF2-40B4-BE49-F238E27FC236}">
                <a16:creationId xmlns:a16="http://schemas.microsoft.com/office/drawing/2014/main" id="{451C8802-A075-4A00-AB56-DA67A204326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A639168-AAA4-40E7-98A6-340855657FB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345714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0F7F8-15AB-4C75-B203-C3F970F8E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737DA95-1D16-40C9-A5F9-46CA467BF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2F3FF72-B0FC-4BFD-B0CA-EC34B92CC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8F5EA-BC8E-4492-B7E3-7D8D035A0014}" type="datetimeFigureOut">
              <a:rPr lang="en-NZ" smtClean="0"/>
              <a:t>13/04/2023</a:t>
            </a:fld>
            <a:endParaRPr lang="en-NZ"/>
          </a:p>
        </p:txBody>
      </p:sp>
      <p:sp>
        <p:nvSpPr>
          <p:cNvPr id="5" name="Footer Placeholder 4">
            <a:extLst>
              <a:ext uri="{FF2B5EF4-FFF2-40B4-BE49-F238E27FC236}">
                <a16:creationId xmlns:a16="http://schemas.microsoft.com/office/drawing/2014/main" id="{0570B31F-99DA-4996-BBEB-08D417A98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F333CA5-1E30-4BA1-BD5E-32829BC7F2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34942-AB4A-4931-89CB-BE5C76074FEA}" type="slidenum">
              <a:rPr lang="en-NZ" smtClean="0"/>
              <a:t>‹#›</a:t>
            </a:fld>
            <a:endParaRPr lang="en-NZ"/>
          </a:p>
        </p:txBody>
      </p:sp>
    </p:spTree>
    <p:extLst>
      <p:ext uri="{BB962C8B-B14F-4D97-AF65-F5344CB8AC3E}">
        <p14:creationId xmlns:p14="http://schemas.microsoft.com/office/powerpoint/2010/main" val="747371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oleObject" Target="../embeddings/oleObject2.bin"/><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5.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wmf"/><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S38h6cjGg3k" TargetMode="External"/><Relationship Id="rId3" Type="http://schemas.openxmlformats.org/officeDocument/2006/relationships/oleObject" Target="../embeddings/oleObject3.bin"/><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Z7c9h9JlNz0&amp;t=3s" TargetMode="External"/><Relationship Id="rId3" Type="http://schemas.openxmlformats.org/officeDocument/2006/relationships/oleObject" Target="../embeddings/oleObject3.bin"/><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bin"/><Relationship Id="rId7" Type="http://schemas.openxmlformats.org/officeDocument/2006/relationships/hyperlink" Target="https://www.sparky.org/videos?playlistVideoId=623728419900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t>
            </a:r>
          </a:p>
        </p:txBody>
      </p:sp>
      <p:pic>
        <p:nvPicPr>
          <p:cNvPr id="8" name="Content Placeholder 7" descr="Repair Team Sasquatch">
            <a:extLst>
              <a:ext uri="{FF2B5EF4-FFF2-40B4-BE49-F238E27FC236}">
                <a16:creationId xmlns:a16="http://schemas.microsoft.com/office/drawing/2014/main" id="{08E6116F-1581-6C27-C092-8D59F0CF6D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5890" y="2434653"/>
            <a:ext cx="1083921" cy="1083921"/>
          </a:xfrm>
        </p:spPr>
      </p:pic>
      <p:pic>
        <p:nvPicPr>
          <p:cNvPr id="4" name="Picture 3"/>
          <p:cNvPicPr>
            <a:picLocks noChangeAspect="1"/>
          </p:cNvPicPr>
          <p:nvPr/>
        </p:nvPicPr>
        <p:blipFill>
          <a:blip r:embed="rId4"/>
          <a:stretch>
            <a:fillRect/>
          </a:stretch>
        </p:blipFill>
        <p:spPr>
          <a:xfrm>
            <a:off x="0" y="0"/>
            <a:ext cx="12192000" cy="6858000"/>
          </a:xfrm>
          <a:prstGeom prst="rect">
            <a:avLst/>
          </a:prstGeom>
        </p:spPr>
      </p:pic>
      <p:sp>
        <p:nvSpPr>
          <p:cNvPr id="12" name="Rectangle 11"/>
          <p:cNvSpPr/>
          <p:nvPr/>
        </p:nvSpPr>
        <p:spPr>
          <a:xfrm>
            <a:off x="1628775" y="1600200"/>
            <a:ext cx="8705850" cy="400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a:srcRect l="41622" t="55989" r="40379" b="30499"/>
          <a:stretch/>
        </p:blipFill>
        <p:spPr>
          <a:xfrm>
            <a:off x="0" y="6025895"/>
            <a:ext cx="7501128" cy="832105"/>
          </a:xfrm>
          <a:prstGeom prst="rect">
            <a:avLst/>
          </a:prstGeom>
        </p:spPr>
      </p:pic>
      <p:pic>
        <p:nvPicPr>
          <p:cNvPr id="6" name="Picture 5"/>
          <p:cNvPicPr>
            <a:picLocks noChangeAspect="1"/>
          </p:cNvPicPr>
          <p:nvPr/>
        </p:nvPicPr>
        <p:blipFill rotWithShape="1">
          <a:blip r:embed="rId4"/>
          <a:srcRect l="41622" t="55989" r="15531" b="30499"/>
          <a:stretch/>
        </p:blipFill>
        <p:spPr>
          <a:xfrm>
            <a:off x="7501128" y="6028041"/>
            <a:ext cx="4690872" cy="832105"/>
          </a:xfrm>
          <a:prstGeom prst="rect">
            <a:avLst/>
          </a:prstGeom>
        </p:spPr>
      </p:pic>
      <p:sp>
        <p:nvSpPr>
          <p:cNvPr id="14" name="TextBox 13"/>
          <p:cNvSpPr txBox="1"/>
          <p:nvPr/>
        </p:nvSpPr>
        <p:spPr>
          <a:xfrm>
            <a:off x="5981700" y="1883252"/>
            <a:ext cx="5372100" cy="954107"/>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Helvetica 65 Medium" panose="020B0500000000000000"/>
                <a:ea typeface="+mn-ea"/>
                <a:cs typeface="Times New Roman" panose="02020603050405020304" pitchFamily="18" charset="0"/>
              </a:rPr>
              <a:t>Fire Safety Course: Sun, Sun Summertime! Grades 2-3</a:t>
            </a:r>
          </a:p>
        </p:txBody>
      </p:sp>
      <p:sp>
        <p:nvSpPr>
          <p:cNvPr id="9" name="TextBox 8">
            <a:extLst>
              <a:ext uri="{FF2B5EF4-FFF2-40B4-BE49-F238E27FC236}">
                <a16:creationId xmlns:a16="http://schemas.microsoft.com/office/drawing/2014/main" id="{A0304797-4CBD-455C-99CA-3FC43DEA8A87}"/>
              </a:ext>
            </a:extLst>
          </p:cNvPr>
          <p:cNvSpPr txBox="1"/>
          <p:nvPr/>
        </p:nvSpPr>
        <p:spPr>
          <a:xfrm>
            <a:off x="6472494" y="3518574"/>
            <a:ext cx="35394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First Nations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Technical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Advisory Group Inc.</a:t>
            </a:r>
          </a:p>
        </p:txBody>
      </p:sp>
      <p:graphicFrame>
        <p:nvGraphicFramePr>
          <p:cNvPr id="11" name="Object 10">
            <a:extLst>
              <a:ext uri="{FF2B5EF4-FFF2-40B4-BE49-F238E27FC236}">
                <a16:creationId xmlns:a16="http://schemas.microsoft.com/office/drawing/2014/main" id="{5517C159-77FD-490A-AC8A-5A7067755C33}"/>
              </a:ext>
            </a:extLst>
          </p:cNvPr>
          <p:cNvGraphicFramePr>
            <a:graphicFrameLocks noChangeAspect="1"/>
          </p:cNvGraphicFramePr>
          <p:nvPr>
            <p:extLst>
              <p:ext uri="{D42A27DB-BD31-4B8C-83A1-F6EECF244321}">
                <p14:modId xmlns:p14="http://schemas.microsoft.com/office/powerpoint/2010/main" val="3918428602"/>
              </p:ext>
            </p:extLst>
          </p:nvPr>
        </p:nvGraphicFramePr>
        <p:xfrm>
          <a:off x="2539208" y="1847512"/>
          <a:ext cx="3239021" cy="3410288"/>
        </p:xfrm>
        <a:graphic>
          <a:graphicData uri="http://schemas.openxmlformats.org/presentationml/2006/ole">
            <mc:AlternateContent xmlns:mc="http://schemas.openxmlformats.org/markup-compatibility/2006">
              <mc:Choice xmlns:v="urn:schemas-microsoft-com:vml" Requires="v">
                <p:oleObj r:id="rId5" imgW="10983960" imgH="11669760" progId="">
                  <p:embed/>
                </p:oleObj>
              </mc:Choice>
              <mc:Fallback>
                <p:oleObj r:id="rId5" imgW="10983960" imgH="11669760" progId="">
                  <p:embed/>
                  <p:pic>
                    <p:nvPicPr>
                      <p:cNvPr id="11" name="Object 10">
                        <a:extLst>
                          <a:ext uri="{FF2B5EF4-FFF2-40B4-BE49-F238E27FC236}">
                            <a16:creationId xmlns:a16="http://schemas.microsoft.com/office/drawing/2014/main" id="{5517C159-77FD-490A-AC8A-5A7067755C33}"/>
                          </a:ext>
                        </a:extLst>
                      </p:cNvPr>
                      <p:cNvPicPr/>
                      <p:nvPr/>
                    </p:nvPicPr>
                    <p:blipFill>
                      <a:blip r:embed="rId6"/>
                      <a:stretch>
                        <a:fillRect/>
                      </a:stretch>
                    </p:blipFill>
                    <p:spPr>
                      <a:xfrm>
                        <a:off x="2539208" y="1847512"/>
                        <a:ext cx="3239021" cy="34102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F01EDEAF-5D5C-A56B-8E80-220206A9E2DD}"/>
              </a:ext>
            </a:extLst>
          </p:cNvPr>
          <p:cNvSpPr/>
          <p:nvPr/>
        </p:nvSpPr>
        <p:spPr>
          <a:xfrm>
            <a:off x="11020675" y="4716379"/>
            <a:ext cx="929186" cy="109369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20EA369A-6639-8D28-6650-B32BC629FAF1}"/>
              </a:ext>
            </a:extLst>
          </p:cNvPr>
          <p:cNvSpPr/>
          <p:nvPr/>
        </p:nvSpPr>
        <p:spPr>
          <a:xfrm>
            <a:off x="2314824" y="5039749"/>
            <a:ext cx="7795647" cy="934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Helvetica" panose="020B0604020202020204" pitchFamily="34" charset="0"/>
                <a:cs typeface="Helvetica" panose="020B0604020202020204" pitchFamily="34" charset="0"/>
              </a:rPr>
              <a:t>Fire Prevention is Everyone’s Responsibility</a:t>
            </a:r>
            <a:endParaRPr lang="en-CA" sz="2400" i="1" dirty="0">
              <a:solidFill>
                <a:schemeClr val="tx1"/>
              </a:solidFill>
              <a:latin typeface="Helvetica" panose="020B0604020202020204" pitchFamily="34" charset="0"/>
              <a:cs typeface="Helvetica" panose="020B0604020202020204" pitchFamily="34" charset="0"/>
            </a:endParaRPr>
          </a:p>
        </p:txBody>
      </p:sp>
      <p:pic>
        <p:nvPicPr>
          <p:cNvPr id="13" name="Picture 12">
            <a:extLst>
              <a:ext uri="{FF2B5EF4-FFF2-40B4-BE49-F238E27FC236}">
                <a16:creationId xmlns:a16="http://schemas.microsoft.com/office/drawing/2014/main" id="{D203734C-226B-086D-8653-FFC0E38FD3D2}"/>
              </a:ext>
            </a:extLst>
          </p:cNvPr>
          <p:cNvPicPr>
            <a:picLocks noChangeAspect="1"/>
          </p:cNvPicPr>
          <p:nvPr/>
        </p:nvPicPr>
        <p:blipFill>
          <a:blip r:embed="rId8"/>
          <a:stretch>
            <a:fillRect/>
          </a:stretch>
        </p:blipFill>
        <p:spPr>
          <a:xfrm>
            <a:off x="265987" y="4981193"/>
            <a:ext cx="992987" cy="934917"/>
          </a:xfrm>
          <a:prstGeom prst="rect">
            <a:avLst/>
          </a:prstGeom>
        </p:spPr>
      </p:pic>
    </p:spTree>
    <p:extLst>
      <p:ext uri="{BB962C8B-B14F-4D97-AF65-F5344CB8AC3E}">
        <p14:creationId xmlns:p14="http://schemas.microsoft.com/office/powerpoint/2010/main" val="82292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pic>
        <p:nvPicPr>
          <p:cNvPr id="4" name="Picture 3" descr="Fireworks lighting up sky at night">
            <a:extLst>
              <a:ext uri="{FF2B5EF4-FFF2-40B4-BE49-F238E27FC236}">
                <a16:creationId xmlns:a16="http://schemas.microsoft.com/office/drawing/2014/main" id="{58C7171F-9978-A226-D74C-290389F51E8D}"/>
              </a:ext>
            </a:extLst>
          </p:cNvPr>
          <p:cNvPicPr>
            <a:picLocks noChangeAspect="1"/>
          </p:cNvPicPr>
          <p:nvPr/>
        </p:nvPicPr>
        <p:blipFill rotWithShape="1">
          <a:blip r:embed="rId6">
            <a:extLst>
              <a:ext uri="{28A0092B-C50C-407E-A947-70E740481C1C}">
                <a14:useLocalDpi xmlns:a14="http://schemas.microsoft.com/office/drawing/2010/main" val="0"/>
              </a:ext>
            </a:extLst>
          </a:blip>
          <a:srcRect l="1543" r="6538"/>
          <a:stretch/>
        </p:blipFill>
        <p:spPr>
          <a:xfrm>
            <a:off x="6100869" y="3236550"/>
            <a:ext cx="2941072" cy="23848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Four people around campfire, two looking at man holding log crouching beside child, with pine trees and stream nearby">
            <a:extLst>
              <a:ext uri="{FF2B5EF4-FFF2-40B4-BE49-F238E27FC236}">
                <a16:creationId xmlns:a16="http://schemas.microsoft.com/office/drawing/2014/main" id="{584AC771-946A-B30E-5048-54619A6E750D}"/>
              </a:ext>
            </a:extLst>
          </p:cNvPr>
          <p:cNvPicPr>
            <a:picLocks noChangeAspect="1"/>
          </p:cNvPicPr>
          <p:nvPr/>
        </p:nvPicPr>
        <p:blipFill rotWithShape="1">
          <a:blip r:embed="rId7">
            <a:extLst>
              <a:ext uri="{28A0092B-C50C-407E-A947-70E740481C1C}">
                <a14:useLocalDpi xmlns:a14="http://schemas.microsoft.com/office/drawing/2010/main" val="0"/>
              </a:ext>
            </a:extLst>
          </a:blip>
          <a:srcRect l="28014" t="17402"/>
          <a:stretch/>
        </p:blipFill>
        <p:spPr>
          <a:xfrm>
            <a:off x="2360151" y="417687"/>
            <a:ext cx="2941072" cy="23917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A picture containing grass, outdoor, weapon, fire&#10;&#10;Description automatically generated">
            <a:extLst>
              <a:ext uri="{FF2B5EF4-FFF2-40B4-BE49-F238E27FC236}">
                <a16:creationId xmlns:a16="http://schemas.microsoft.com/office/drawing/2014/main" id="{6F6B8D53-D2A8-15E2-65F9-E9D06FA6CCEB}"/>
              </a:ext>
            </a:extLst>
          </p:cNvPr>
          <p:cNvPicPr>
            <a:picLocks noChangeAspect="1"/>
          </p:cNvPicPr>
          <p:nvPr/>
        </p:nvPicPr>
        <p:blipFill rotWithShape="1">
          <a:blip r:embed="rId8">
            <a:extLst>
              <a:ext uri="{28A0092B-C50C-407E-A947-70E740481C1C}">
                <a14:useLocalDpi xmlns:a14="http://schemas.microsoft.com/office/drawing/2010/main" val="0"/>
              </a:ext>
            </a:extLst>
          </a:blip>
          <a:srcRect l="2676" t="-607" r="6623" b="607"/>
          <a:stretch/>
        </p:blipFill>
        <p:spPr>
          <a:xfrm>
            <a:off x="2363222" y="3236550"/>
            <a:ext cx="2953206" cy="23585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picture containing person, grill, cooking, pan&#10;&#10;Description automatically generated">
            <a:extLst>
              <a:ext uri="{FF2B5EF4-FFF2-40B4-BE49-F238E27FC236}">
                <a16:creationId xmlns:a16="http://schemas.microsoft.com/office/drawing/2014/main" id="{27F4439B-EE0D-9B58-EF01-0216D17C4EF5}"/>
              </a:ext>
            </a:extLst>
          </p:cNvPr>
          <p:cNvPicPr>
            <a:picLocks noChangeAspect="1"/>
          </p:cNvPicPr>
          <p:nvPr/>
        </p:nvPicPr>
        <p:blipFill rotWithShape="1">
          <a:blip r:embed="rId9">
            <a:extLst>
              <a:ext uri="{28A0092B-C50C-407E-A947-70E740481C1C}">
                <a14:useLocalDpi xmlns:a14="http://schemas.microsoft.com/office/drawing/2010/main" val="0"/>
              </a:ext>
            </a:extLst>
          </a:blip>
          <a:srcRect l="10466" t="2614" r="337"/>
          <a:stretch/>
        </p:blipFill>
        <p:spPr>
          <a:xfrm>
            <a:off x="6092367" y="417688"/>
            <a:ext cx="2949574" cy="23917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a:extLst>
              <a:ext uri="{FF2B5EF4-FFF2-40B4-BE49-F238E27FC236}">
                <a16:creationId xmlns:a16="http://schemas.microsoft.com/office/drawing/2014/main" id="{8590C143-94F1-9718-6845-A90B85A126EE}"/>
              </a:ext>
            </a:extLst>
          </p:cNvPr>
          <p:cNvSpPr/>
          <p:nvPr/>
        </p:nvSpPr>
        <p:spPr>
          <a:xfrm>
            <a:off x="11122797" y="4855645"/>
            <a:ext cx="827063" cy="954429"/>
          </a:xfrm>
          <a:prstGeom prst="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644DB4E1-8DEB-0613-C041-5AA913139730}"/>
              </a:ext>
            </a:extLst>
          </p:cNvPr>
          <p:cNvPicPr>
            <a:picLocks noChangeAspect="1"/>
          </p:cNvPicPr>
          <p:nvPr/>
        </p:nvPicPr>
        <p:blipFill>
          <a:blip r:embed="rId11"/>
          <a:stretch>
            <a:fillRect/>
          </a:stretch>
        </p:blipFill>
        <p:spPr>
          <a:xfrm>
            <a:off x="242140" y="4986442"/>
            <a:ext cx="827064" cy="778697"/>
          </a:xfrm>
          <a:prstGeom prst="rect">
            <a:avLst/>
          </a:prstGeom>
        </p:spPr>
      </p:pic>
    </p:spTree>
    <p:extLst>
      <p:ext uri="{BB962C8B-B14F-4D97-AF65-F5344CB8AC3E}">
        <p14:creationId xmlns:p14="http://schemas.microsoft.com/office/powerpoint/2010/main" val="86518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6" name="Rectangle 5">
            <a:extLst>
              <a:ext uri="{FF2B5EF4-FFF2-40B4-BE49-F238E27FC236}">
                <a16:creationId xmlns:a16="http://schemas.microsoft.com/office/drawing/2014/main" id="{985C5E7B-CF4A-3FC0-7596-71756B3EC6B6}"/>
              </a:ext>
            </a:extLst>
          </p:cNvPr>
          <p:cNvSpPr/>
          <p:nvPr/>
        </p:nvSpPr>
        <p:spPr>
          <a:xfrm>
            <a:off x="2110078" y="275425"/>
            <a:ext cx="7971841" cy="932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000" b="0" i="0" dirty="0">
                <a:solidFill>
                  <a:schemeClr val="tx1"/>
                </a:solidFill>
                <a:effectLst/>
                <a:latin typeface="Comic Sans MS" panose="030F0702030302020204" pitchFamily="66" charset="0"/>
              </a:rPr>
              <a:t>Wildfires| </a:t>
            </a:r>
            <a:r>
              <a:rPr lang="en-US" sz="4000" b="0" i="0">
                <a:solidFill>
                  <a:schemeClr val="tx1"/>
                </a:solidFill>
                <a:effectLst/>
                <a:latin typeface="Comic Sans MS" panose="030F0702030302020204" pitchFamily="66" charset="0"/>
              </a:rPr>
              <a:t>Wildfire Reasons</a:t>
            </a:r>
            <a:endParaRPr lang="en-US" sz="4000" b="0" i="0" dirty="0">
              <a:solidFill>
                <a:schemeClr val="tx1"/>
              </a:solidFill>
              <a:effectLst/>
              <a:latin typeface="Comic Sans MS" panose="030F0702030302020204" pitchFamily="66" charset="0"/>
            </a:endParaRPr>
          </a:p>
        </p:txBody>
      </p:sp>
      <p:sp>
        <p:nvSpPr>
          <p:cNvPr id="2" name="Rectangle 1">
            <a:extLst>
              <a:ext uri="{FF2B5EF4-FFF2-40B4-BE49-F238E27FC236}">
                <a16:creationId xmlns:a16="http://schemas.microsoft.com/office/drawing/2014/main" id="{26578E06-A84B-5DCA-F0F2-4783836C8ED8}"/>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6263ECC0-BEC0-C9B8-8265-C5CBD14183FD}"/>
              </a:ext>
            </a:extLst>
          </p:cNvPr>
          <p:cNvPicPr>
            <a:picLocks noChangeAspect="1"/>
          </p:cNvPicPr>
          <p:nvPr/>
        </p:nvPicPr>
        <p:blipFill>
          <a:blip r:embed="rId7"/>
          <a:stretch>
            <a:fillRect/>
          </a:stretch>
        </p:blipFill>
        <p:spPr>
          <a:xfrm>
            <a:off x="242140" y="4986442"/>
            <a:ext cx="827064" cy="778697"/>
          </a:xfrm>
          <a:prstGeom prst="rect">
            <a:avLst/>
          </a:prstGeom>
        </p:spPr>
      </p:pic>
      <p:sp>
        <p:nvSpPr>
          <p:cNvPr id="4" name="Rectangle 3">
            <a:hlinkClick r:id="rId8"/>
            <a:extLst>
              <a:ext uri="{FF2B5EF4-FFF2-40B4-BE49-F238E27FC236}">
                <a16:creationId xmlns:a16="http://schemas.microsoft.com/office/drawing/2014/main" id="{B3975EF8-959C-7FC0-EC4F-021ACA6DD8D2}"/>
              </a:ext>
            </a:extLst>
          </p:cNvPr>
          <p:cNvSpPr/>
          <p:nvPr/>
        </p:nvSpPr>
        <p:spPr>
          <a:xfrm>
            <a:off x="2261937" y="1058779"/>
            <a:ext cx="7622489" cy="4186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C7BB3BC5-FD71-AAFD-4A2E-74E5EFF29ADD}"/>
              </a:ext>
            </a:extLst>
          </p:cNvPr>
          <p:cNvSpPr/>
          <p:nvPr/>
        </p:nvSpPr>
        <p:spPr>
          <a:xfrm>
            <a:off x="2310063" y="5284023"/>
            <a:ext cx="7574363" cy="624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learning junction. (2019, September 16). Wildfires || wildfires reasons [Video]. YouTube. https://www.youtube.com/watch?v=S38h6cjGg3k</a:t>
            </a:r>
            <a:endParaRPr lang="en-CA"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193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6" name="Rectangle 5">
            <a:extLst>
              <a:ext uri="{FF2B5EF4-FFF2-40B4-BE49-F238E27FC236}">
                <a16:creationId xmlns:a16="http://schemas.microsoft.com/office/drawing/2014/main" id="{985C5E7B-CF4A-3FC0-7596-71756B3EC6B6}"/>
              </a:ext>
            </a:extLst>
          </p:cNvPr>
          <p:cNvSpPr/>
          <p:nvPr/>
        </p:nvSpPr>
        <p:spPr>
          <a:xfrm>
            <a:off x="2200258" y="93155"/>
            <a:ext cx="8307322" cy="932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0" i="0" dirty="0">
                <a:solidFill>
                  <a:schemeClr val="tx1"/>
                </a:solidFill>
                <a:effectLst/>
                <a:latin typeface="Comic Sans MS" panose="030F0702030302020204" pitchFamily="66" charset="0"/>
              </a:rPr>
              <a:t>Sparky and NFPA’s Wildfire Safety Tips for Kids and Parents</a:t>
            </a:r>
          </a:p>
        </p:txBody>
      </p:sp>
      <p:sp>
        <p:nvSpPr>
          <p:cNvPr id="2" name="Rectangle 1">
            <a:extLst>
              <a:ext uri="{FF2B5EF4-FFF2-40B4-BE49-F238E27FC236}">
                <a16:creationId xmlns:a16="http://schemas.microsoft.com/office/drawing/2014/main" id="{A9DDE674-2B03-4A61-A509-9121F4EA20F9}"/>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FEC47780-F095-9B32-8542-35E5F2C7FD6C}"/>
              </a:ext>
            </a:extLst>
          </p:cNvPr>
          <p:cNvPicPr>
            <a:picLocks noChangeAspect="1"/>
          </p:cNvPicPr>
          <p:nvPr/>
        </p:nvPicPr>
        <p:blipFill>
          <a:blip r:embed="rId7"/>
          <a:stretch>
            <a:fillRect/>
          </a:stretch>
        </p:blipFill>
        <p:spPr>
          <a:xfrm>
            <a:off x="242140" y="4986442"/>
            <a:ext cx="827064" cy="778697"/>
          </a:xfrm>
          <a:prstGeom prst="rect">
            <a:avLst/>
          </a:prstGeom>
        </p:spPr>
      </p:pic>
      <p:sp>
        <p:nvSpPr>
          <p:cNvPr id="4" name="Rectangle 3">
            <a:hlinkClick r:id="rId8"/>
            <a:extLst>
              <a:ext uri="{FF2B5EF4-FFF2-40B4-BE49-F238E27FC236}">
                <a16:creationId xmlns:a16="http://schemas.microsoft.com/office/drawing/2014/main" id="{98BCA624-0CDD-7246-8AB6-F3AC494532CF}"/>
              </a:ext>
            </a:extLst>
          </p:cNvPr>
          <p:cNvSpPr/>
          <p:nvPr/>
        </p:nvSpPr>
        <p:spPr>
          <a:xfrm>
            <a:off x="2200258" y="1123950"/>
            <a:ext cx="7826058" cy="4160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AEFF2221-FD58-4AD9-BE6E-2E09E7738043}"/>
              </a:ext>
            </a:extLst>
          </p:cNvPr>
          <p:cNvSpPr/>
          <p:nvPr/>
        </p:nvSpPr>
        <p:spPr>
          <a:xfrm>
            <a:off x="2200258" y="5284023"/>
            <a:ext cx="7842100" cy="624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Times New Roman" panose="02020603050405020304" pitchFamily="18" charset="0"/>
                <a:cs typeface="Times New Roman" panose="02020603050405020304" pitchFamily="18" charset="0"/>
              </a:rPr>
              <a:t>NFPA Kids. (2021, June 5). Sparky and NFPA’s Wildfire Safety Checklist for Kids and Parents [Video]. YouTube. https://www.youtube.com/watch?v=Z7c9h9JlNz0&amp;t=3s</a:t>
            </a:r>
          </a:p>
        </p:txBody>
      </p:sp>
    </p:spTree>
    <p:extLst>
      <p:ext uri="{BB962C8B-B14F-4D97-AF65-F5344CB8AC3E}">
        <p14:creationId xmlns:p14="http://schemas.microsoft.com/office/powerpoint/2010/main" val="327425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6" name="Rectangle 5">
            <a:extLst>
              <a:ext uri="{FF2B5EF4-FFF2-40B4-BE49-F238E27FC236}">
                <a16:creationId xmlns:a16="http://schemas.microsoft.com/office/drawing/2014/main" id="{985C5E7B-CF4A-3FC0-7596-71756B3EC6B6}"/>
              </a:ext>
            </a:extLst>
          </p:cNvPr>
          <p:cNvSpPr/>
          <p:nvPr/>
        </p:nvSpPr>
        <p:spPr>
          <a:xfrm>
            <a:off x="2260420" y="260666"/>
            <a:ext cx="7323711" cy="932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000" b="0" i="0" dirty="0">
                <a:solidFill>
                  <a:schemeClr val="tx1"/>
                </a:solidFill>
                <a:effectLst/>
                <a:latin typeface="Comic Sans MS" panose="030F0702030302020204" pitchFamily="66" charset="0"/>
              </a:rPr>
              <a:t>Sparky’s ABC’s of Fire Safety</a:t>
            </a:r>
          </a:p>
        </p:txBody>
      </p:sp>
      <p:sp>
        <p:nvSpPr>
          <p:cNvPr id="4" name="Rectangle 3">
            <a:extLst>
              <a:ext uri="{FF2B5EF4-FFF2-40B4-BE49-F238E27FC236}">
                <a16:creationId xmlns:a16="http://schemas.microsoft.com/office/drawing/2014/main" id="{A2C11FF5-96BF-918C-0290-CBFF29BEEE71}"/>
              </a:ext>
            </a:extLst>
          </p:cNvPr>
          <p:cNvSpPr/>
          <p:nvPr/>
        </p:nvSpPr>
        <p:spPr>
          <a:xfrm>
            <a:off x="1887602" y="5223140"/>
            <a:ext cx="8069345" cy="619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New Roman" panose="02020603050405020304" pitchFamily="18" charset="0"/>
                <a:cs typeface="Times New Roman" panose="02020603050405020304" pitchFamily="18" charset="0"/>
              </a:rPr>
              <a:t>National Fire Protection Association Kids. (n.d.-h). Sparky’s ABC’s of Fire Safety - Full [Video]. https://www.sparky.org/videos?playlistVideoId=6237284199001</a:t>
            </a:r>
            <a:endParaRPr lang="en-CA" sz="1200" dirty="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DBD0761-F572-A1DD-4935-64CAE25C8FB2}"/>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hlinkClick r:id="rId7"/>
            <a:extLst>
              <a:ext uri="{FF2B5EF4-FFF2-40B4-BE49-F238E27FC236}">
                <a16:creationId xmlns:a16="http://schemas.microsoft.com/office/drawing/2014/main" id="{95213C37-8EA3-3576-EF03-960651B1F0F0}"/>
              </a:ext>
            </a:extLst>
          </p:cNvPr>
          <p:cNvSpPr/>
          <p:nvPr/>
        </p:nvSpPr>
        <p:spPr>
          <a:xfrm>
            <a:off x="2556593" y="1015090"/>
            <a:ext cx="6976262" cy="4112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244292B8-F277-F06E-ED6C-FA1A7BAB4829}"/>
              </a:ext>
            </a:extLst>
          </p:cNvPr>
          <p:cNvPicPr>
            <a:picLocks noChangeAspect="1"/>
          </p:cNvPicPr>
          <p:nvPr/>
        </p:nvPicPr>
        <p:blipFill>
          <a:blip r:embed="rId8"/>
          <a:stretch>
            <a:fillRect/>
          </a:stretch>
        </p:blipFill>
        <p:spPr>
          <a:xfrm>
            <a:off x="242140" y="4986442"/>
            <a:ext cx="827064" cy="778697"/>
          </a:xfrm>
          <a:prstGeom prst="rect">
            <a:avLst/>
          </a:prstGeom>
        </p:spPr>
      </p:pic>
    </p:spTree>
    <p:extLst>
      <p:ext uri="{BB962C8B-B14F-4D97-AF65-F5344CB8AC3E}">
        <p14:creationId xmlns:p14="http://schemas.microsoft.com/office/powerpoint/2010/main" val="30048831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348</Words>
  <Application>Microsoft Office PowerPoint</Application>
  <PresentationFormat>Widescreen</PresentationFormat>
  <Paragraphs>30</Paragraphs>
  <Slides>5</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5</vt:i4>
      </vt:variant>
    </vt:vector>
  </HeadingPairs>
  <TitlesOfParts>
    <vt:vector size="13" baseType="lpstr">
      <vt:lpstr>Arial</vt:lpstr>
      <vt:lpstr>Calibri</vt:lpstr>
      <vt:lpstr>Calibri Light</vt:lpstr>
      <vt:lpstr>Comic Sans MS</vt:lpstr>
      <vt:lpstr>Helvetica</vt:lpstr>
      <vt:lpstr>Helvetica 65 Medium</vt:lpstr>
      <vt:lpstr>Times New Roman</vt:lpstr>
      <vt:lpstr>1_Office Theme</vt:lpstr>
      <vt:lpstr>v</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Kym Keith</dc:creator>
  <cp:lastModifiedBy>Kym Keith</cp:lastModifiedBy>
  <cp:revision>4</cp:revision>
  <dcterms:created xsi:type="dcterms:W3CDTF">2022-08-17T22:17:55Z</dcterms:created>
  <dcterms:modified xsi:type="dcterms:W3CDTF">2023-04-13T17:39:55Z</dcterms:modified>
  <cp:contentStatus/>
</cp:coreProperties>
</file>