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9" r:id="rId2"/>
    <p:sldId id="313" r:id="rId3"/>
    <p:sldId id="312" r:id="rId4"/>
    <p:sldId id="309" r:id="rId5"/>
    <p:sldId id="31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DCAAC-CC46-41B3-94FB-D238068E8DFA}" v="31" dt="2023-04-13T18:32:30.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63" autoAdjust="0"/>
  </p:normalViewPr>
  <p:slideViewPr>
    <p:cSldViewPr snapToGrid="0">
      <p:cViewPr varScale="1">
        <p:scale>
          <a:sx n="72" d="100"/>
          <a:sy n="72" d="100"/>
        </p:scale>
        <p:origin x="20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m Keith" userId="8510a1b8fa4ba23a" providerId="LiveId" clId="{D3EA005C-7E42-4395-9B2A-AEF98C5AC9BF}"/>
    <pc:docChg chg="custSel addSld modSld sldOrd">
      <pc:chgData name="Kym Keith" userId="8510a1b8fa4ba23a" providerId="LiveId" clId="{D3EA005C-7E42-4395-9B2A-AEF98C5AC9BF}" dt="2022-09-20T20:32:44.731" v="30" actId="1076"/>
      <pc:docMkLst>
        <pc:docMk/>
      </pc:docMkLst>
      <pc:sldChg chg="modSp mod">
        <pc:chgData name="Kym Keith" userId="8510a1b8fa4ba23a" providerId="LiveId" clId="{D3EA005C-7E42-4395-9B2A-AEF98C5AC9BF}" dt="2022-09-20T20:28:10.624" v="28" actId="20577"/>
        <pc:sldMkLst>
          <pc:docMk/>
          <pc:sldMk cId="822926021" sldId="259"/>
        </pc:sldMkLst>
        <pc:spChg chg="mod">
          <ac:chgData name="Kym Keith" userId="8510a1b8fa4ba23a" providerId="LiveId" clId="{D3EA005C-7E42-4395-9B2A-AEF98C5AC9BF}" dt="2022-09-20T20:28:10.624" v="28" actId="20577"/>
          <ac:spMkLst>
            <pc:docMk/>
            <pc:sldMk cId="822926021" sldId="259"/>
            <ac:spMk id="14" creationId="{00000000-0000-0000-0000-000000000000}"/>
          </ac:spMkLst>
        </pc:spChg>
      </pc:sldChg>
      <pc:sldChg chg="addSp delSp modSp add mod ord delAnim modAnim">
        <pc:chgData name="Kym Keith" userId="8510a1b8fa4ba23a" providerId="LiveId" clId="{D3EA005C-7E42-4395-9B2A-AEF98C5AC9BF}" dt="2022-09-20T20:32:44.731" v="30" actId="1076"/>
        <pc:sldMkLst>
          <pc:docMk/>
          <pc:sldMk cId="1070314830" sldId="311"/>
        </pc:sldMkLst>
        <pc:spChg chg="mod">
          <ac:chgData name="Kym Keith" userId="8510a1b8fa4ba23a" providerId="LiveId" clId="{D3EA005C-7E42-4395-9B2A-AEF98C5AC9BF}" dt="2022-09-20T20:23:56.220" v="25" actId="14100"/>
          <ac:spMkLst>
            <pc:docMk/>
            <pc:sldMk cId="1070314830" sldId="311"/>
            <ac:spMk id="6" creationId="{985C5E7B-CF4A-3FC0-7596-71756B3EC6B6}"/>
          </ac:spMkLst>
        </pc:spChg>
        <pc:picChg chg="del mod">
          <ac:chgData name="Kym Keith" userId="8510a1b8fa4ba23a" providerId="LiveId" clId="{D3EA005C-7E42-4395-9B2A-AEF98C5AC9BF}" dt="2022-09-20T20:23:25.728" v="4" actId="21"/>
          <ac:picMkLst>
            <pc:docMk/>
            <pc:sldMk cId="1070314830" sldId="311"/>
            <ac:picMk id="2" creationId="{979F0438-8FA7-7111-B2B7-B17422B45281}"/>
          </ac:picMkLst>
        </pc:picChg>
        <pc:picChg chg="add mod">
          <ac:chgData name="Kym Keith" userId="8510a1b8fa4ba23a" providerId="LiveId" clId="{D3EA005C-7E42-4395-9B2A-AEF98C5AC9BF}" dt="2022-09-20T20:32:44.731" v="30" actId="1076"/>
          <ac:picMkLst>
            <pc:docMk/>
            <pc:sldMk cId="1070314830" sldId="311"/>
            <ac:picMk id="3" creationId="{1495F096-4963-EF2D-715F-7019267C1746}"/>
          </ac:picMkLst>
        </pc:picChg>
      </pc:sldChg>
    </pc:docChg>
  </pc:docChgLst>
  <pc:docChgLst>
    <pc:chgData name="Kym Keith" userId="8510a1b8fa4ba23a" providerId="LiveId" clId="{1E1DCAAC-CC46-41B3-94FB-D238068E8DFA}"/>
    <pc:docChg chg="undo custSel addSld delSld modSld">
      <pc:chgData name="Kym Keith" userId="8510a1b8fa4ba23a" providerId="LiveId" clId="{1E1DCAAC-CC46-41B3-94FB-D238068E8DFA}" dt="2023-04-13T18:32:30.999" v="839"/>
      <pc:docMkLst>
        <pc:docMk/>
      </pc:docMkLst>
      <pc:sldChg chg="addSp modSp mod">
        <pc:chgData name="Kym Keith" userId="8510a1b8fa4ba23a" providerId="LiveId" clId="{1E1DCAAC-CC46-41B3-94FB-D238068E8DFA}" dt="2022-11-14T23:34:54.325" v="759" actId="14100"/>
        <pc:sldMkLst>
          <pc:docMk/>
          <pc:sldMk cId="822926021" sldId="259"/>
        </pc:sldMkLst>
        <pc:spChg chg="add mod">
          <ac:chgData name="Kym Keith" userId="8510a1b8fa4ba23a" providerId="LiveId" clId="{1E1DCAAC-CC46-41B3-94FB-D238068E8DFA}" dt="2022-11-14T21:55:34.493" v="747"/>
          <ac:spMkLst>
            <pc:docMk/>
            <pc:sldMk cId="822926021" sldId="259"/>
            <ac:spMk id="7" creationId="{88D36DAE-B3D4-2546-BCE8-4C145D6A3063}"/>
          </ac:spMkLst>
        </pc:spChg>
        <pc:spChg chg="add mod">
          <ac:chgData name="Kym Keith" userId="8510a1b8fa4ba23a" providerId="LiveId" clId="{1E1DCAAC-CC46-41B3-94FB-D238068E8DFA}" dt="2022-11-14T23:34:54.325" v="759" actId="14100"/>
          <ac:spMkLst>
            <pc:docMk/>
            <pc:sldMk cId="822926021" sldId="259"/>
            <ac:spMk id="10" creationId="{B6A45CAF-2A2F-589F-A0BD-EB501CB82D43}"/>
          </ac:spMkLst>
        </pc:spChg>
        <pc:spChg chg="mod">
          <ac:chgData name="Kym Keith" userId="8510a1b8fa4ba23a" providerId="LiveId" clId="{1E1DCAAC-CC46-41B3-94FB-D238068E8DFA}" dt="2022-11-09T21:20:01.678" v="705" actId="14100"/>
          <ac:spMkLst>
            <pc:docMk/>
            <pc:sldMk cId="822926021" sldId="259"/>
            <ac:spMk id="14" creationId="{00000000-0000-0000-0000-000000000000}"/>
          </ac:spMkLst>
        </pc:spChg>
        <pc:picChg chg="add mod">
          <ac:chgData name="Kym Keith" userId="8510a1b8fa4ba23a" providerId="LiveId" clId="{1E1DCAAC-CC46-41B3-94FB-D238068E8DFA}" dt="2022-11-14T21:55:27.981" v="746"/>
          <ac:picMkLst>
            <pc:docMk/>
            <pc:sldMk cId="822926021" sldId="259"/>
            <ac:picMk id="3" creationId="{0A3CC020-0631-D977-158C-16A73E68E20D}"/>
          </ac:picMkLst>
        </pc:picChg>
      </pc:sldChg>
      <pc:sldChg chg="addSp delSp modSp del mod delAnim modNotesTx">
        <pc:chgData name="Kym Keith" userId="8510a1b8fa4ba23a" providerId="LiveId" clId="{1E1DCAAC-CC46-41B3-94FB-D238068E8DFA}" dt="2022-11-14T21:46:22.015" v="725" actId="47"/>
        <pc:sldMkLst>
          <pc:docMk/>
          <pc:sldMk cId="929789346" sldId="308"/>
        </pc:sldMkLst>
        <pc:spChg chg="add mod">
          <ac:chgData name="Kym Keith" userId="8510a1b8fa4ba23a" providerId="LiveId" clId="{1E1DCAAC-CC46-41B3-94FB-D238068E8DFA}" dt="2022-11-04T20:50:20.931" v="350"/>
          <ac:spMkLst>
            <pc:docMk/>
            <pc:sldMk cId="929789346" sldId="308"/>
            <ac:spMk id="3" creationId="{2DF65589-B348-FF88-A9A0-C031DB377024}"/>
          </ac:spMkLst>
        </pc:spChg>
        <pc:spChg chg="del">
          <ac:chgData name="Kym Keith" userId="8510a1b8fa4ba23a" providerId="LiveId" clId="{1E1DCAAC-CC46-41B3-94FB-D238068E8DFA}" dt="2022-11-09T21:20:07.602" v="706" actId="478"/>
          <ac:spMkLst>
            <pc:docMk/>
            <pc:sldMk cId="929789346" sldId="308"/>
            <ac:spMk id="8" creationId="{00000000-0000-0000-0000-000000000000}"/>
          </ac:spMkLst>
        </pc:spChg>
        <pc:picChg chg="del mod">
          <ac:chgData name="Kym Keith" userId="8510a1b8fa4ba23a" providerId="LiveId" clId="{1E1DCAAC-CC46-41B3-94FB-D238068E8DFA}" dt="2022-11-14T21:45:54.543" v="724" actId="478"/>
          <ac:picMkLst>
            <pc:docMk/>
            <pc:sldMk cId="929789346" sldId="308"/>
            <ac:picMk id="2" creationId="{BF5555CE-3A73-D7A2-FF6A-9B692A07BA13}"/>
          </ac:picMkLst>
        </pc:picChg>
      </pc:sldChg>
      <pc:sldChg chg="addSp delSp modSp mod delAnim modAnim modNotesTx">
        <pc:chgData name="Kym Keith" userId="8510a1b8fa4ba23a" providerId="LiveId" clId="{1E1DCAAC-CC46-41B3-94FB-D238068E8DFA}" dt="2022-11-14T21:56:17.380" v="756"/>
        <pc:sldMkLst>
          <pc:docMk/>
          <pc:sldMk cId="3323451594" sldId="309"/>
        </pc:sldMkLst>
        <pc:spChg chg="add mod">
          <ac:chgData name="Kym Keith" userId="8510a1b8fa4ba23a" providerId="LiveId" clId="{1E1DCAAC-CC46-41B3-94FB-D238068E8DFA}" dt="2022-11-14T21:47:35.009" v="736" actId="1076"/>
          <ac:spMkLst>
            <pc:docMk/>
            <pc:sldMk cId="3323451594" sldId="309"/>
            <ac:spMk id="2" creationId="{1BD14E46-797D-9E96-8F38-A7E158E88D68}"/>
          </ac:spMkLst>
        </pc:spChg>
        <pc:spChg chg="add mod">
          <ac:chgData name="Kym Keith" userId="8510a1b8fa4ba23a" providerId="LiveId" clId="{1E1DCAAC-CC46-41B3-94FB-D238068E8DFA}" dt="2022-10-12T16:52:44" v="93" actId="14100"/>
          <ac:spMkLst>
            <pc:docMk/>
            <pc:sldMk cId="3323451594" sldId="309"/>
            <ac:spMk id="4" creationId="{8BD2E036-AC84-AF89-EEB6-35495E8AC60D}"/>
          </ac:spMkLst>
        </pc:spChg>
        <pc:spChg chg="mod">
          <ac:chgData name="Kym Keith" userId="8510a1b8fa4ba23a" providerId="LiveId" clId="{1E1DCAAC-CC46-41B3-94FB-D238068E8DFA}" dt="2022-10-12T16:51:03.776" v="83" actId="6549"/>
          <ac:spMkLst>
            <pc:docMk/>
            <pc:sldMk cId="3323451594" sldId="309"/>
            <ac:spMk id="6" creationId="{985C5E7B-CF4A-3FC0-7596-71756B3EC6B6}"/>
          </ac:spMkLst>
        </pc:spChg>
        <pc:spChg chg="add mod">
          <ac:chgData name="Kym Keith" userId="8510a1b8fa4ba23a" providerId="LiveId" clId="{1E1DCAAC-CC46-41B3-94FB-D238068E8DFA}" dt="2022-11-09T21:22:38.110" v="717" actId="1076"/>
          <ac:spMkLst>
            <pc:docMk/>
            <pc:sldMk cId="3323451594" sldId="309"/>
            <ac:spMk id="7" creationId="{F49FE669-15CD-E3B2-DB12-56DF0175EABA}"/>
          </ac:spMkLst>
        </pc:spChg>
        <pc:spChg chg="del">
          <ac:chgData name="Kym Keith" userId="8510a1b8fa4ba23a" providerId="LiveId" clId="{1E1DCAAC-CC46-41B3-94FB-D238068E8DFA}" dt="2022-11-09T21:20:13.897" v="708" actId="478"/>
          <ac:spMkLst>
            <pc:docMk/>
            <pc:sldMk cId="3323451594" sldId="309"/>
            <ac:spMk id="8" creationId="{00000000-0000-0000-0000-000000000000}"/>
          </ac:spMkLst>
        </pc:spChg>
        <pc:spChg chg="add mod">
          <ac:chgData name="Kym Keith" userId="8510a1b8fa4ba23a" providerId="LiveId" clId="{1E1DCAAC-CC46-41B3-94FB-D238068E8DFA}" dt="2022-11-14T21:56:17.380" v="756"/>
          <ac:spMkLst>
            <pc:docMk/>
            <pc:sldMk cId="3323451594" sldId="309"/>
            <ac:spMk id="9" creationId="{CE2B48D4-006C-01D7-02AE-0AA841EB52F6}"/>
          </ac:spMkLst>
        </pc:spChg>
        <pc:picChg chg="del">
          <ac:chgData name="Kym Keith" userId="8510a1b8fa4ba23a" providerId="LiveId" clId="{1E1DCAAC-CC46-41B3-94FB-D238068E8DFA}" dt="2022-10-12T16:50:59.347" v="82" actId="478"/>
          <ac:picMkLst>
            <pc:docMk/>
            <pc:sldMk cId="3323451594" sldId="309"/>
            <ac:picMk id="2" creationId="{979F0438-8FA7-7111-B2B7-B17422B45281}"/>
          </ac:picMkLst>
        </pc:picChg>
        <pc:picChg chg="add del mod">
          <ac:chgData name="Kym Keith" userId="8510a1b8fa4ba23a" providerId="LiveId" clId="{1E1DCAAC-CC46-41B3-94FB-D238068E8DFA}" dt="2022-11-14T21:46:38.718" v="726" actId="478"/>
          <ac:picMkLst>
            <pc:docMk/>
            <pc:sldMk cId="3323451594" sldId="309"/>
            <ac:picMk id="3" creationId="{BE396DB9-38BB-9937-3781-3ACE49F6F662}"/>
          </ac:picMkLst>
        </pc:picChg>
        <pc:picChg chg="add mod">
          <ac:chgData name="Kym Keith" userId="8510a1b8fa4ba23a" providerId="LiveId" clId="{1E1DCAAC-CC46-41B3-94FB-D238068E8DFA}" dt="2022-11-14T21:56:01.581" v="752"/>
          <ac:picMkLst>
            <pc:docMk/>
            <pc:sldMk cId="3323451594" sldId="309"/>
            <ac:picMk id="8" creationId="{B6F38545-402A-4E31-3C61-040878D95039}"/>
          </ac:picMkLst>
        </pc:picChg>
      </pc:sldChg>
      <pc:sldChg chg="addSp delSp modSp add mod delAnim modAnim modNotesTx">
        <pc:chgData name="Kym Keith" userId="8510a1b8fa4ba23a" providerId="LiveId" clId="{1E1DCAAC-CC46-41B3-94FB-D238068E8DFA}" dt="2022-11-14T21:56:18.924" v="757"/>
        <pc:sldMkLst>
          <pc:docMk/>
          <pc:sldMk cId="1169935258" sldId="310"/>
        </pc:sldMkLst>
        <pc:spChg chg="add mod">
          <ac:chgData name="Kym Keith" userId="8510a1b8fa4ba23a" providerId="LiveId" clId="{1E1DCAAC-CC46-41B3-94FB-D238068E8DFA}" dt="2022-11-14T21:53:54.226" v="744"/>
          <ac:spMkLst>
            <pc:docMk/>
            <pc:sldMk cId="1169935258" sldId="310"/>
            <ac:spMk id="3" creationId="{F56771E9-5C9B-0340-FC1E-117AF4DBBA0A}"/>
          </ac:spMkLst>
        </pc:spChg>
        <pc:spChg chg="mod">
          <ac:chgData name="Kym Keith" userId="8510a1b8fa4ba23a" providerId="LiveId" clId="{1E1DCAAC-CC46-41B3-94FB-D238068E8DFA}" dt="2022-10-12T18:09:49.083" v="327" actId="20577"/>
          <ac:spMkLst>
            <pc:docMk/>
            <pc:sldMk cId="1169935258" sldId="310"/>
            <ac:spMk id="4" creationId="{8BD2E036-AC84-AF89-EEB6-35495E8AC60D}"/>
          </ac:spMkLst>
        </pc:spChg>
        <pc:spChg chg="add mod">
          <ac:chgData name="Kym Keith" userId="8510a1b8fa4ba23a" providerId="LiveId" clId="{1E1DCAAC-CC46-41B3-94FB-D238068E8DFA}" dt="2022-11-14T21:53:43.313" v="743" actId="1076"/>
          <ac:spMkLst>
            <pc:docMk/>
            <pc:sldMk cId="1169935258" sldId="310"/>
            <ac:spMk id="7" creationId="{927E049A-9B14-5F24-9945-64CADD2A7067}"/>
          </ac:spMkLst>
        </pc:spChg>
        <pc:spChg chg="del">
          <ac:chgData name="Kym Keith" userId="8510a1b8fa4ba23a" providerId="LiveId" clId="{1E1DCAAC-CC46-41B3-94FB-D238068E8DFA}" dt="2022-11-09T21:20:16.160" v="709" actId="478"/>
          <ac:spMkLst>
            <pc:docMk/>
            <pc:sldMk cId="1169935258" sldId="310"/>
            <ac:spMk id="8" creationId="{00000000-0000-0000-0000-000000000000}"/>
          </ac:spMkLst>
        </pc:spChg>
        <pc:spChg chg="add mod">
          <ac:chgData name="Kym Keith" userId="8510a1b8fa4ba23a" providerId="LiveId" clId="{1E1DCAAC-CC46-41B3-94FB-D238068E8DFA}" dt="2022-11-14T21:56:18.924" v="757"/>
          <ac:spMkLst>
            <pc:docMk/>
            <pc:sldMk cId="1169935258" sldId="310"/>
            <ac:spMk id="10" creationId="{A9CA3A4D-3BDD-BF02-D465-CC0B010D6682}"/>
          </ac:spMkLst>
        </pc:spChg>
        <pc:picChg chg="add del mod">
          <ac:chgData name="Kym Keith" userId="8510a1b8fa4ba23a" providerId="LiveId" clId="{1E1DCAAC-CC46-41B3-94FB-D238068E8DFA}" dt="2022-11-14T21:47:07.850" v="730" actId="478"/>
          <ac:picMkLst>
            <pc:docMk/>
            <pc:sldMk cId="1169935258" sldId="310"/>
            <ac:picMk id="2" creationId="{163CBFAC-0379-175F-A6DF-A7A863CA1B52}"/>
          </ac:picMkLst>
        </pc:picChg>
        <pc:picChg chg="del">
          <ac:chgData name="Kym Keith" userId="8510a1b8fa4ba23a" providerId="LiveId" clId="{1E1DCAAC-CC46-41B3-94FB-D238068E8DFA}" dt="2022-10-12T18:10:07.621" v="328" actId="478"/>
          <ac:picMkLst>
            <pc:docMk/>
            <pc:sldMk cId="1169935258" sldId="310"/>
            <ac:picMk id="3" creationId="{BE396DB9-38BB-9937-3781-3ACE49F6F662}"/>
          </ac:picMkLst>
        </pc:picChg>
        <pc:picChg chg="add del mod">
          <ac:chgData name="Kym Keith" userId="8510a1b8fa4ba23a" providerId="LiveId" clId="{1E1DCAAC-CC46-41B3-94FB-D238068E8DFA}" dt="2022-11-14T21:56:05.941" v="753" actId="478"/>
          <ac:picMkLst>
            <pc:docMk/>
            <pc:sldMk cId="1169935258" sldId="310"/>
            <ac:picMk id="8" creationId="{F0EF0334-7870-25E4-DCFD-DECE372BBACA}"/>
          </ac:picMkLst>
        </pc:picChg>
        <pc:picChg chg="add mod">
          <ac:chgData name="Kym Keith" userId="8510a1b8fa4ba23a" providerId="LiveId" clId="{1E1DCAAC-CC46-41B3-94FB-D238068E8DFA}" dt="2022-11-14T21:56:06.284" v="754"/>
          <ac:picMkLst>
            <pc:docMk/>
            <pc:sldMk cId="1169935258" sldId="310"/>
            <ac:picMk id="9" creationId="{615B973F-D81A-6C00-2CA8-97DCEAB1D73D}"/>
          </ac:picMkLst>
        </pc:picChg>
      </pc:sldChg>
      <pc:sldChg chg="del">
        <pc:chgData name="Kym Keith" userId="8510a1b8fa4ba23a" providerId="LiveId" clId="{1E1DCAAC-CC46-41B3-94FB-D238068E8DFA}" dt="2022-10-12T17:45:48.976" v="283" actId="47"/>
        <pc:sldMkLst>
          <pc:docMk/>
          <pc:sldMk cId="1226518971" sldId="310"/>
        </pc:sldMkLst>
      </pc:sldChg>
      <pc:sldChg chg="addSp delSp modSp del mod delAnim">
        <pc:chgData name="Kym Keith" userId="8510a1b8fa4ba23a" providerId="LiveId" clId="{1E1DCAAC-CC46-41B3-94FB-D238068E8DFA}" dt="2022-10-12T17:45:51.883" v="284" actId="47"/>
        <pc:sldMkLst>
          <pc:docMk/>
          <pc:sldMk cId="1070314830" sldId="311"/>
        </pc:sldMkLst>
        <pc:spChg chg="add mod">
          <ac:chgData name="Kym Keith" userId="8510a1b8fa4ba23a" providerId="LiveId" clId="{1E1DCAAC-CC46-41B3-94FB-D238068E8DFA}" dt="2022-10-06T18:07:45.305" v="81"/>
          <ac:spMkLst>
            <pc:docMk/>
            <pc:sldMk cId="1070314830" sldId="311"/>
            <ac:spMk id="2" creationId="{DB840B8A-FECA-8290-A3EE-048270D4AA78}"/>
          </ac:spMkLst>
        </pc:spChg>
        <pc:spChg chg="mod">
          <ac:chgData name="Kym Keith" userId="8510a1b8fa4ba23a" providerId="LiveId" clId="{1E1DCAAC-CC46-41B3-94FB-D238068E8DFA}" dt="2022-10-06T18:07:23.507" v="79" actId="20577"/>
          <ac:spMkLst>
            <pc:docMk/>
            <pc:sldMk cId="1070314830" sldId="311"/>
            <ac:spMk id="6" creationId="{985C5E7B-CF4A-3FC0-7596-71756B3EC6B6}"/>
          </ac:spMkLst>
        </pc:spChg>
        <pc:picChg chg="del">
          <ac:chgData name="Kym Keith" userId="8510a1b8fa4ba23a" providerId="LiveId" clId="{1E1DCAAC-CC46-41B3-94FB-D238068E8DFA}" dt="2022-10-06T18:04:58.509" v="0" actId="478"/>
          <ac:picMkLst>
            <pc:docMk/>
            <pc:sldMk cId="1070314830" sldId="311"/>
            <ac:picMk id="3" creationId="{1495F096-4963-EF2D-715F-7019267C1746}"/>
          </ac:picMkLst>
        </pc:picChg>
      </pc:sldChg>
      <pc:sldChg chg="addSp delSp modSp add del mod delAnim">
        <pc:chgData name="Kym Keith" userId="8510a1b8fa4ba23a" providerId="LiveId" clId="{1E1DCAAC-CC46-41B3-94FB-D238068E8DFA}" dt="2022-11-22T23:31:21.856" v="760" actId="47"/>
        <pc:sldMkLst>
          <pc:docMk/>
          <pc:sldMk cId="3682692765" sldId="311"/>
        </pc:sldMkLst>
        <pc:spChg chg="add mod">
          <ac:chgData name="Kym Keith" userId="8510a1b8fa4ba23a" providerId="LiveId" clId="{1E1DCAAC-CC46-41B3-94FB-D238068E8DFA}" dt="2022-11-14T21:56:20.060" v="758"/>
          <ac:spMkLst>
            <pc:docMk/>
            <pc:sldMk cId="3682692765" sldId="311"/>
            <ac:spMk id="3" creationId="{23A0398D-4A89-88C2-F4D4-95CBD139EBDA}"/>
          </ac:spMkLst>
        </pc:spChg>
        <pc:spChg chg="add del mod">
          <ac:chgData name="Kym Keith" userId="8510a1b8fa4ba23a" providerId="LiveId" clId="{1E1DCAAC-CC46-41B3-94FB-D238068E8DFA}" dt="2022-10-12T18:17:09.531" v="343" actId="478"/>
          <ac:spMkLst>
            <pc:docMk/>
            <pc:sldMk cId="3682692765" sldId="311"/>
            <ac:spMk id="3" creationId="{BDFE1DD3-CD7E-D4C0-F5D4-3C21851C8417}"/>
          </ac:spMkLst>
        </pc:spChg>
        <pc:spChg chg="del">
          <ac:chgData name="Kym Keith" userId="8510a1b8fa4ba23a" providerId="LiveId" clId="{1E1DCAAC-CC46-41B3-94FB-D238068E8DFA}" dt="2022-11-09T21:20:20.173" v="710" actId="478"/>
          <ac:spMkLst>
            <pc:docMk/>
            <pc:sldMk cId="3682692765" sldId="311"/>
            <ac:spMk id="8" creationId="{00000000-0000-0000-0000-000000000000}"/>
          </ac:spMkLst>
        </pc:spChg>
        <pc:spChg chg="add mod">
          <ac:chgData name="Kym Keith" userId="8510a1b8fa4ba23a" providerId="LiveId" clId="{1E1DCAAC-CC46-41B3-94FB-D238068E8DFA}" dt="2022-10-12T18:17:28.211" v="348" actId="1076"/>
          <ac:spMkLst>
            <pc:docMk/>
            <pc:sldMk cId="3682692765" sldId="311"/>
            <ac:spMk id="9" creationId="{DEC71F8C-F3DF-BB0E-E423-46E52675CF90}"/>
          </ac:spMkLst>
        </pc:spChg>
        <pc:picChg chg="del">
          <ac:chgData name="Kym Keith" userId="8510a1b8fa4ba23a" providerId="LiveId" clId="{1E1DCAAC-CC46-41B3-94FB-D238068E8DFA}" dt="2022-10-12T18:16:02.327" v="337" actId="478"/>
          <ac:picMkLst>
            <pc:docMk/>
            <pc:sldMk cId="3682692765" sldId="311"/>
            <ac:picMk id="2" creationId="{163CBFAC-0379-175F-A6DF-A7A863CA1B52}"/>
          </ac:picMkLst>
        </pc:picChg>
        <pc:picChg chg="add mod">
          <ac:chgData name="Kym Keith" userId="8510a1b8fa4ba23a" providerId="LiveId" clId="{1E1DCAAC-CC46-41B3-94FB-D238068E8DFA}" dt="2022-11-14T21:56:10.357" v="755"/>
          <ac:picMkLst>
            <pc:docMk/>
            <pc:sldMk cId="3682692765" sldId="311"/>
            <ac:picMk id="2" creationId="{DDE3C10D-C67C-7703-BB1E-7367110B118D}"/>
          </ac:picMkLst>
        </pc:picChg>
      </pc:sldChg>
      <pc:sldChg chg="addSp delSp modSp add mod modAnim modNotesTx">
        <pc:chgData name="Kym Keith" userId="8510a1b8fa4ba23a" providerId="LiveId" clId="{1E1DCAAC-CC46-41B3-94FB-D238068E8DFA}" dt="2023-04-13T18:32:30.999" v="839"/>
        <pc:sldMkLst>
          <pc:docMk/>
          <pc:sldMk cId="1226518971" sldId="312"/>
        </pc:sldMkLst>
        <pc:spChg chg="mod">
          <ac:chgData name="Kym Keith" userId="8510a1b8fa4ba23a" providerId="LiveId" clId="{1E1DCAAC-CC46-41B3-94FB-D238068E8DFA}" dt="2023-04-13T18:23:25.467" v="763" actId="21"/>
          <ac:spMkLst>
            <pc:docMk/>
            <pc:sldMk cId="1226518971" sldId="312"/>
            <ac:spMk id="7" creationId="{839C71A1-631A-9E45-4CC5-A5CE000A7690}"/>
          </ac:spMkLst>
        </pc:spChg>
        <pc:spChg chg="del">
          <ac:chgData name="Kym Keith" userId="8510a1b8fa4ba23a" providerId="LiveId" clId="{1E1DCAAC-CC46-41B3-94FB-D238068E8DFA}" dt="2022-11-09T21:20:11.022" v="707" actId="478"/>
          <ac:spMkLst>
            <pc:docMk/>
            <pc:sldMk cId="1226518971" sldId="312"/>
            <ac:spMk id="8" creationId="{00000000-0000-0000-0000-000000000000}"/>
          </ac:spMkLst>
        </pc:spChg>
        <pc:spChg chg="del">
          <ac:chgData name="Kym Keith" userId="8510a1b8fa4ba23a" providerId="LiveId" clId="{1E1DCAAC-CC46-41B3-94FB-D238068E8DFA}" dt="2022-11-14T21:55:57.893" v="750" actId="478"/>
          <ac:spMkLst>
            <pc:docMk/>
            <pc:sldMk cId="1226518971" sldId="312"/>
            <ac:spMk id="9" creationId="{3E29D4FE-19F4-E318-0132-4EBFFDE813C4}"/>
          </ac:spMkLst>
        </pc:spChg>
        <pc:spChg chg="add mod">
          <ac:chgData name="Kym Keith" userId="8510a1b8fa4ba23a" providerId="LiveId" clId="{1E1DCAAC-CC46-41B3-94FB-D238068E8DFA}" dt="2023-04-13T18:24:38.221" v="799" actId="207"/>
          <ac:spMkLst>
            <pc:docMk/>
            <pc:sldMk cId="1226518971" sldId="312"/>
            <ac:spMk id="9" creationId="{D3F6A058-C7CF-8934-C06D-82C3D1C7A7AF}"/>
          </ac:spMkLst>
        </pc:spChg>
        <pc:picChg chg="mod">
          <ac:chgData name="Kym Keith" userId="8510a1b8fa4ba23a" providerId="LiveId" clId="{1E1DCAAC-CC46-41B3-94FB-D238068E8DFA}" dt="2023-04-13T18:25:55.371" v="831" actId="1076"/>
          <ac:picMkLst>
            <pc:docMk/>
            <pc:sldMk cId="1226518971" sldId="312"/>
            <ac:picMk id="2" creationId="{584AC771-946A-B30E-5048-54619A6E750D}"/>
          </ac:picMkLst>
        </pc:picChg>
        <pc:picChg chg="mod">
          <ac:chgData name="Kym Keith" userId="8510a1b8fa4ba23a" providerId="LiveId" clId="{1E1DCAAC-CC46-41B3-94FB-D238068E8DFA}" dt="2023-04-13T18:26:00.042" v="832" actId="1076"/>
          <ac:picMkLst>
            <pc:docMk/>
            <pc:sldMk cId="1226518971" sldId="312"/>
            <ac:picMk id="4" creationId="{58C7171F-9978-A226-D74C-290389F51E8D}"/>
          </ac:picMkLst>
        </pc:picChg>
        <pc:picChg chg="mod">
          <ac:chgData name="Kym Keith" userId="8510a1b8fa4ba23a" providerId="LiveId" clId="{1E1DCAAC-CC46-41B3-94FB-D238068E8DFA}" dt="2023-04-13T18:25:32.247" v="828" actId="1038"/>
          <ac:picMkLst>
            <pc:docMk/>
            <pc:sldMk cId="1226518971" sldId="312"/>
            <ac:picMk id="6" creationId="{27F4439B-EE0D-9B58-EF01-0216D17C4EF5}"/>
          </ac:picMkLst>
        </pc:picChg>
        <pc:picChg chg="add mod">
          <ac:chgData name="Kym Keith" userId="8510a1b8fa4ba23a" providerId="LiveId" clId="{1E1DCAAC-CC46-41B3-94FB-D238068E8DFA}" dt="2022-11-14T21:55:58.412" v="751"/>
          <ac:picMkLst>
            <pc:docMk/>
            <pc:sldMk cId="1226518971" sldId="312"/>
            <ac:picMk id="8" creationId="{233F4F6A-7C1A-D460-9B74-4DBA6646E965}"/>
          </ac:picMkLst>
        </pc:picChg>
        <pc:picChg chg="mod">
          <ac:chgData name="Kym Keith" userId="8510a1b8fa4ba23a" providerId="LiveId" clId="{1E1DCAAC-CC46-41B3-94FB-D238068E8DFA}" dt="2023-04-13T18:26:07.277" v="833" actId="1076"/>
          <ac:picMkLst>
            <pc:docMk/>
            <pc:sldMk cId="1226518971" sldId="312"/>
            <ac:picMk id="13" creationId="{9A7116F7-C55D-6702-0B06-FBD0A5DE67E8}"/>
          </ac:picMkLst>
        </pc:picChg>
        <pc:picChg chg="mod">
          <ac:chgData name="Kym Keith" userId="8510a1b8fa4ba23a" providerId="LiveId" clId="{1E1DCAAC-CC46-41B3-94FB-D238068E8DFA}" dt="2023-04-13T18:26:32.053" v="837" actId="14100"/>
          <ac:picMkLst>
            <pc:docMk/>
            <pc:sldMk cId="1226518971" sldId="312"/>
            <ac:picMk id="15" creationId="{4848F915-5FAA-98C9-44ED-84538DAE6808}"/>
          </ac:picMkLst>
        </pc:picChg>
        <pc:picChg chg="mod">
          <ac:chgData name="Kym Keith" userId="8510a1b8fa4ba23a" providerId="LiveId" clId="{1E1DCAAC-CC46-41B3-94FB-D238068E8DFA}" dt="2023-04-13T18:26:18.621" v="835" actId="14100"/>
          <ac:picMkLst>
            <pc:docMk/>
            <pc:sldMk cId="1226518971" sldId="312"/>
            <ac:picMk id="17" creationId="{E218066D-EC80-F3FB-9B7C-CB50B33FB05D}"/>
          </ac:picMkLst>
        </pc:picChg>
        <pc:picChg chg="mod">
          <ac:chgData name="Kym Keith" userId="8510a1b8fa4ba23a" providerId="LiveId" clId="{1E1DCAAC-CC46-41B3-94FB-D238068E8DFA}" dt="2023-04-13T18:25:45.597" v="829" actId="14100"/>
          <ac:picMkLst>
            <pc:docMk/>
            <pc:sldMk cId="1226518971" sldId="312"/>
            <ac:picMk id="19" creationId="{9E8EA249-0CCE-8675-D785-51F891F4756C}"/>
          </ac:picMkLst>
        </pc:picChg>
      </pc:sldChg>
      <pc:sldChg chg="modSp add del mod">
        <pc:chgData name="Kym Keith" userId="8510a1b8fa4ba23a" providerId="LiveId" clId="{1E1DCAAC-CC46-41B3-94FB-D238068E8DFA}" dt="2022-11-04T21:03:26.382" v="378" actId="47"/>
        <pc:sldMkLst>
          <pc:docMk/>
          <pc:sldMk cId="3205358237" sldId="312"/>
        </pc:sldMkLst>
        <pc:spChg chg="mod">
          <ac:chgData name="Kym Keith" userId="8510a1b8fa4ba23a" providerId="LiveId" clId="{1E1DCAAC-CC46-41B3-94FB-D238068E8DFA}" dt="2022-11-04T20:57:27.241" v="377" actId="1076"/>
          <ac:spMkLst>
            <pc:docMk/>
            <pc:sldMk cId="3205358237" sldId="312"/>
            <ac:spMk id="6" creationId="{985C5E7B-CF4A-3FC0-7596-71756B3EC6B6}"/>
          </ac:spMkLst>
        </pc:spChg>
      </pc:sldChg>
      <pc:sldChg chg="modNotesTx">
        <pc:chgData name="Kym Keith" userId="8510a1b8fa4ba23a" providerId="LiveId" clId="{1E1DCAAC-CC46-41B3-94FB-D238068E8DFA}" dt="2022-11-24T21:23:22.263" v="762"/>
        <pc:sldMkLst>
          <pc:docMk/>
          <pc:sldMk cId="268483074"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88F27-5D56-471E-BC83-A25F345226CC}" type="datetimeFigureOut">
              <a:rPr lang="en-CA" smtClean="0"/>
              <a:t>2023-04-13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83F6-322B-4EA4-B1F3-D4C85FC4B382}" type="slidenum">
              <a:rPr lang="en-CA" smtClean="0"/>
              <a:t>‹#›</a:t>
            </a:fld>
            <a:endParaRPr lang="en-CA"/>
          </a:p>
        </p:txBody>
      </p:sp>
    </p:spTree>
    <p:extLst>
      <p:ext uri="{BB962C8B-B14F-4D97-AF65-F5344CB8AC3E}">
        <p14:creationId xmlns:p14="http://schemas.microsoft.com/office/powerpoint/2010/main" val="41466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sxsrf=ALiCzsawJZfMivnP3Kt7m8NeTpplBMJdWg:1663345454612&amp;q=2016+fort+mcmurray+wildfire+cost&amp;sa=X&amp;ved=2ahUKEwjW09fX3Jn6AhW5AjQIHYzmBMYQ6BMoAHoECGMQA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google.com/search?sxsrf=ALiCzsawJZfMivnP3Kt7m8NeTpplBMJdWg:1663345454612&amp;q=2016+fort+mcmurray+wildfire+buildings+destroyed&amp;sa=X&amp;ved=2ahUKEwjW09fX3Jn6AhW5AjQIHYzmBMYQ6BMoAHoECFsQAg" TargetMode="External"/><Relationship Id="rId4" Type="http://schemas.openxmlformats.org/officeDocument/2006/relationships/hyperlink" Target="https://www.google.com/search?sxsrf=ALiCzsawJZfMivnP3Kt7m8NeTpplBMJdWg:1663345454612&amp;q=2016+fort+mcmurray+wildfire+burned+area&amp;sa=X&amp;ved=2ahUKEwjW09fX3Jn6AhW5AjQIHYzmBMYQ6BMoAHoECF8QA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29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On May 1, 2016, a wildfire began southwest of Fort McMurray, Alberta, Canada. On May 3, it swept through the community, forcing the largest wildfire evacuation in Alberta's history, with upwards of 88,000 people forced from their homes</a:t>
            </a:r>
          </a:p>
          <a:p>
            <a:pPr algn="l"/>
            <a:r>
              <a:rPr lang="en-CA" b="1" i="0" u="none" strike="noStrike" dirty="0">
                <a:solidFill>
                  <a:srgbClr val="BDC1C6"/>
                </a:solidFill>
                <a:effectLst/>
                <a:latin typeface="arial" panose="020B0604020202020204" pitchFamily="34" charset="0"/>
                <a:hlinkClick r:id="rId3"/>
              </a:rPr>
              <a:t>Cost</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$9.9 billion (direct and indirect costs)</a:t>
            </a:r>
          </a:p>
          <a:p>
            <a:pPr algn="l"/>
            <a:r>
              <a:rPr lang="en-CA" b="1" i="0" u="none" strike="noStrike" dirty="0">
                <a:solidFill>
                  <a:srgbClr val="BDC1C6"/>
                </a:solidFill>
                <a:effectLst/>
                <a:latin typeface="arial" panose="020B0604020202020204" pitchFamily="34" charset="0"/>
                <a:hlinkClick r:id="rId4"/>
              </a:rPr>
              <a:t>Burned area</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589,552 ha (1,456,810 acres)</a:t>
            </a:r>
          </a:p>
          <a:p>
            <a:pPr algn="l"/>
            <a:r>
              <a:rPr lang="en-CA" b="1" i="0" u="none" strike="noStrike" dirty="0">
                <a:solidFill>
                  <a:srgbClr val="BDC1C6"/>
                </a:solidFill>
                <a:effectLst/>
                <a:latin typeface="arial" panose="020B0604020202020204" pitchFamily="34" charset="0"/>
                <a:hlinkClick r:id="rId5"/>
              </a:rPr>
              <a:t>Buildings destroyed</a:t>
            </a:r>
            <a:r>
              <a:rPr lang="en-CA" b="1" i="0" dirty="0">
                <a:solidFill>
                  <a:srgbClr val="BDC1C6"/>
                </a:solidFill>
                <a:effectLst/>
                <a:latin typeface="arial" panose="020B0604020202020204" pitchFamily="34" charset="0"/>
              </a:rPr>
              <a:t>: </a:t>
            </a:r>
            <a:r>
              <a:rPr lang="en-CA" b="0" i="0" dirty="0">
                <a:solidFill>
                  <a:srgbClr val="BDC1C6"/>
                </a:solidFill>
                <a:effectLst/>
                <a:latin typeface="arial" panose="020B0604020202020204" pitchFamily="34" charset="0"/>
              </a:rPr>
              <a:t>3,244</a:t>
            </a:r>
          </a:p>
          <a:p>
            <a:endParaRPr lang="en-US" b="0" i="0" dirty="0">
              <a:solidFill>
                <a:srgbClr val="BDC1C6"/>
              </a:solidFill>
              <a:effectLst/>
              <a:latin typeface="arial" panose="020B0604020202020204" pitchFamily="34" charset="0"/>
            </a:endParaRPr>
          </a:p>
          <a:p>
            <a:r>
              <a:rPr lang="en-US" b="0" i="0" dirty="0">
                <a:solidFill>
                  <a:srgbClr val="202122"/>
                </a:solidFill>
                <a:effectLst/>
                <a:latin typeface="Arial" panose="020B0604020202020204" pitchFamily="34" charset="0"/>
              </a:rPr>
              <a:t>It is suspected to have been caused by humans in a remote area 15 km (9.3 mi) from Fort McMurray, but no official cause has been determined to date.</a:t>
            </a:r>
            <a:endParaRPr lang="en-US" b="0" i="0" dirty="0">
              <a:solidFill>
                <a:srgbClr val="BDC1C6"/>
              </a:solidFill>
              <a:effectLst/>
              <a:latin typeface="arial" panose="020B0604020202020204" pitchFamily="34" charset="0"/>
            </a:endParaRPr>
          </a:p>
          <a:p>
            <a:endParaRPr lang="en-US" b="0" i="0" dirty="0">
              <a:solidFill>
                <a:srgbClr val="BDC1C6"/>
              </a:solidFill>
              <a:effectLst/>
              <a:latin typeface="arial" panose="020B0604020202020204" pitchFamily="34" charset="0"/>
            </a:endParaRPr>
          </a:p>
          <a:p>
            <a:r>
              <a:rPr lang="en-CA" dirty="0"/>
              <a:t>What is the first thing that comes to your mind when you see this video?</a:t>
            </a:r>
          </a:p>
          <a:p>
            <a:endParaRPr lang="en-CA" dirty="0"/>
          </a:p>
          <a:p>
            <a:r>
              <a:rPr lang="en-CA" dirty="0"/>
              <a:t>How do you think this fire impacted the community of Fort McMurray?</a:t>
            </a:r>
          </a:p>
          <a:p>
            <a:endParaRPr lang="en-CA" dirty="0"/>
          </a:p>
          <a:p>
            <a:r>
              <a:rPr lang="en-CA" dirty="0"/>
              <a:t>What do you think the impact to our community would be if a wildfire destroyed it or part of it?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Times New Roman" panose="02020603050405020304" pitchFamily="18" charset="0"/>
                <a:ea typeface="Times New Roman" panose="02020603050405020304" pitchFamily="18" charset="0"/>
              </a:rPr>
              <a:t>Wikimedia Foundation. (2022, August 10). </a:t>
            </a:r>
            <a:r>
              <a:rPr lang="en-CA" sz="1800" i="1" dirty="0">
                <a:solidFill>
                  <a:srgbClr val="000000"/>
                </a:solidFill>
                <a:effectLst/>
                <a:latin typeface="Times New Roman" panose="02020603050405020304" pitchFamily="18" charset="0"/>
                <a:ea typeface="Times New Roman" panose="02020603050405020304" pitchFamily="18" charset="0"/>
              </a:rPr>
              <a:t>2016 Fort McMurray wildfire</a:t>
            </a:r>
            <a:r>
              <a:rPr lang="en-CA" sz="1800" dirty="0">
                <a:solidFill>
                  <a:srgbClr val="000000"/>
                </a:solidFill>
                <a:effectLst/>
                <a:latin typeface="Times New Roman" panose="02020603050405020304" pitchFamily="18" charset="0"/>
                <a:ea typeface="Times New Roman" panose="02020603050405020304" pitchFamily="18" charset="0"/>
              </a:rPr>
              <a:t>. Wikipedia. </a:t>
            </a:r>
            <a:r>
              <a:rPr lang="en-CA" sz="1800">
                <a:solidFill>
                  <a:srgbClr val="000000"/>
                </a:solidFill>
                <a:effectLst/>
                <a:latin typeface="Times New Roman" panose="02020603050405020304" pitchFamily="18" charset="0"/>
                <a:ea typeface="Times New Roman" panose="02020603050405020304" pitchFamily="18" charset="0"/>
              </a:rPr>
              <a:t>Retrieved September 27, 2022, from https://en.wikipedia.org/wiki/2016_Fort_McMurray_wildfire </a:t>
            </a:r>
            <a:endParaRPr lang="en-CA" sz="180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15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400" b="0" i="0" dirty="0">
                <a:solidFill>
                  <a:srgbClr val="313132"/>
                </a:solidFill>
                <a:effectLst/>
                <a:latin typeface="+mn-lt"/>
              </a:rPr>
              <a:t>Most common sources of human caused wildfires</a:t>
            </a:r>
          </a:p>
          <a:p>
            <a:pPr algn="l">
              <a:buFont typeface="Arial" panose="020B0604020202020204" pitchFamily="34" charset="0"/>
              <a:buChar char="•"/>
            </a:pPr>
            <a:r>
              <a:rPr lang="en-US" sz="1400" b="0" i="0" dirty="0">
                <a:solidFill>
                  <a:srgbClr val="313132"/>
                </a:solidFill>
                <a:effectLst/>
                <a:latin typeface="+mn-lt"/>
              </a:rPr>
              <a:t>Open burning</a:t>
            </a:r>
          </a:p>
          <a:p>
            <a:pPr algn="l">
              <a:buFont typeface="Arial" panose="020B0604020202020204" pitchFamily="34" charset="0"/>
              <a:buChar char="•"/>
            </a:pPr>
            <a:r>
              <a:rPr lang="en-US" sz="1400" b="0" i="0" dirty="0">
                <a:solidFill>
                  <a:srgbClr val="313132"/>
                </a:solidFill>
                <a:effectLst/>
                <a:latin typeface="+mn-lt"/>
              </a:rPr>
              <a:t>Vehicle and engine use</a:t>
            </a:r>
          </a:p>
          <a:p>
            <a:pPr algn="l">
              <a:buFont typeface="Arial" panose="020B0604020202020204" pitchFamily="34" charset="0"/>
              <a:buChar char="•"/>
            </a:pPr>
            <a:r>
              <a:rPr lang="en-US" sz="1400" b="0" i="0" dirty="0">
                <a:solidFill>
                  <a:srgbClr val="313132"/>
                </a:solidFill>
                <a:effectLst/>
                <a:latin typeface="+mn-lt"/>
              </a:rPr>
              <a:t>Industrial activity</a:t>
            </a:r>
          </a:p>
          <a:p>
            <a:pPr algn="l">
              <a:buFont typeface="Arial" panose="020B0604020202020204" pitchFamily="34" charset="0"/>
              <a:buChar char="•"/>
            </a:pPr>
            <a:r>
              <a:rPr lang="en-US" sz="1400" b="0" i="0" dirty="0">
                <a:solidFill>
                  <a:srgbClr val="313132"/>
                </a:solidFill>
                <a:effectLst/>
                <a:latin typeface="+mn-lt"/>
              </a:rPr>
              <a:t>Fireworks, sky-lanterns, outdoor flame lighting</a:t>
            </a:r>
          </a:p>
          <a:p>
            <a:pPr algn="l">
              <a:buFont typeface="Arial" panose="020B0604020202020204" pitchFamily="34" charset="0"/>
              <a:buChar char="•"/>
            </a:pPr>
            <a:r>
              <a:rPr lang="en-US" sz="1400" b="0" i="0" dirty="0">
                <a:solidFill>
                  <a:srgbClr val="313132"/>
                </a:solidFill>
                <a:effectLst/>
                <a:latin typeface="+mn-lt"/>
              </a:rPr>
              <a:t>Discarding burning items (cigarettes)</a:t>
            </a:r>
          </a:p>
          <a:p>
            <a:pPr algn="l">
              <a:buFont typeface="Arial" panose="020B0604020202020204" pitchFamily="34" charset="0"/>
              <a:buChar char="•"/>
            </a:pPr>
            <a:r>
              <a:rPr lang="en-US" sz="1400" b="0" i="0" dirty="0">
                <a:solidFill>
                  <a:srgbClr val="313132"/>
                </a:solidFill>
                <a:effectLst/>
                <a:latin typeface="+mn-lt"/>
              </a:rPr>
              <a:t>Arson</a:t>
            </a:r>
          </a:p>
          <a:p>
            <a:endParaRPr lang="en-CA"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latin typeface="+mn-lt"/>
              </a:rPr>
              <a:t>Human Activity causes approximately 40% of all wildfires</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15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things you can do for your community?</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5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A1A8D-68F0-48D3-AEFE-82F09977979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5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136A-38F6-4DE9-8D3E-478C58AAA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EFC4C05-5B74-4345-9264-BEF3934AE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3132F3C-E0B0-47B1-B67D-940D1C8931A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43B993-E6FD-4236-A9C5-C892F08507E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DD4B01-11B9-4CC1-A6FF-939A4744B34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20192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3DEE-2823-43F2-9491-D2181E572DE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695DD97-D2F1-4C62-B613-F4BCD6460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CD9E25E-3B35-42B8-8F69-B3460B71C9D9}"/>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8160BB8F-D0A1-4F9D-833C-F46D8645F05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7D5395-AA6F-4276-B88E-AD0EE3D7C38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82019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BCC03-865B-4682-BDB9-B7A014064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DB421EE-908E-4DC9-A949-CC9E0AA53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C38B62E-67CE-49FA-8575-9BA814441825}"/>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2A3ADA9D-182C-42C2-B4EA-2ADD8968882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A0BFF28-ED0F-401D-8AFD-BA8ADC2AAE5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4228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37A4-4BEF-4155-B564-B1FC7690ED6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180816-7E5A-4018-9935-B2D2F85B8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88AEE0B-01A9-4856-AD10-2D222EEF608B}"/>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E81EFA86-7DEE-481D-B33B-38ED14EDF16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337513C-17D5-49C3-84C5-D003AFABC503}"/>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8643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26EF-C067-465F-9196-0C86AA1E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DEE26E0-0E46-4BB9-A72E-D5C1A798E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8E71D-D6BB-4215-8C26-43CB139D767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D69F0F1C-E677-4E17-A727-04A1D66DEFE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791429-915E-47A2-9DA0-1F76BFC29EC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028952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CCA1-E080-47E5-BA11-32B6B09201E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FE48ACA-4E73-4843-90E5-C56B33596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40B12D2-111C-4278-9E91-D8E7F57FE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F8B85ED-93A2-4A08-B93D-E711C58AE6C8}"/>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FA560FA6-73F5-4A65-A1E4-46904A5AFE8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83C46A-81F4-4D1D-A0B8-18551D94637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178115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96FD-8523-44FA-B929-0F3E8C107B1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29B094-BC5F-4146-AF2E-FBA86B24E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02922-159D-4A29-8C2E-2A41CDC6C6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4C2EA4C-5441-46FD-86ED-A8E3EB3D0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A8B9B5-C830-4402-84DA-64BCE6C7B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0EE1B72-AE22-42E0-B6BE-E185E6997C37}"/>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8" name="Footer Placeholder 7">
            <a:extLst>
              <a:ext uri="{FF2B5EF4-FFF2-40B4-BE49-F238E27FC236}">
                <a16:creationId xmlns:a16="http://schemas.microsoft.com/office/drawing/2014/main" id="{BF565A7F-38FC-4F2D-834A-16E36A6CEFC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DB71E2F-601C-4FC4-8E44-4001C5B47DE9}"/>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47789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B1EB-39EB-4BF7-956C-A5BB4D05D2F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9F91A4-5948-4AF4-9CC8-ACE5A957C8BC}"/>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4" name="Footer Placeholder 3">
            <a:extLst>
              <a:ext uri="{FF2B5EF4-FFF2-40B4-BE49-F238E27FC236}">
                <a16:creationId xmlns:a16="http://schemas.microsoft.com/office/drawing/2014/main" id="{FAC0222D-838F-4D91-A874-3D33CE3BEC6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E874B2A-B862-4EFD-8117-500D09EA738F}"/>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71172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71DF0-F475-4C2A-8DE6-94DDC9846EA6}"/>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3" name="Footer Placeholder 2">
            <a:extLst>
              <a:ext uri="{FF2B5EF4-FFF2-40B4-BE49-F238E27FC236}">
                <a16:creationId xmlns:a16="http://schemas.microsoft.com/office/drawing/2014/main" id="{11ADA19E-2E85-44A0-AF17-2B4671538D2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8D56AB6-4B25-4206-95B6-5AB5C5C539BD}"/>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99352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5AC8-E26D-47A4-87A1-F9984F3E6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092F148-A234-41D7-A3B3-4FEB3E27B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A777DAE-64CC-484D-92EB-875166F9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9C376-1A31-4BFE-814B-226B6572C0EE}"/>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CE4F07B9-5787-4DB3-A2D0-774A90E4361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3B7875-DB38-4832-8452-E36662A6ED07}"/>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25826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3EAD-D562-45FB-9646-65B36C206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2F6D7AA-9758-46B3-9BCC-2559EFCDF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00D80FD-A305-49D9-8293-90C155BCD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50DA8-9083-4023-82C4-DA62C1101CC4}"/>
              </a:ext>
            </a:extLst>
          </p:cNvPr>
          <p:cNvSpPr>
            <a:spLocks noGrp="1"/>
          </p:cNvSpPr>
          <p:nvPr>
            <p:ph type="dt" sz="half" idx="10"/>
          </p:nvPr>
        </p:nvSpPr>
        <p:spPr/>
        <p:txBody>
          <a:bodyPr/>
          <a:lstStyle/>
          <a:p>
            <a:fld id="{A3F8F5EA-BC8E-4492-B7E3-7D8D035A0014}" type="datetimeFigureOut">
              <a:rPr lang="en-NZ" smtClean="0"/>
              <a:t>13/04/2023</a:t>
            </a:fld>
            <a:endParaRPr lang="en-NZ"/>
          </a:p>
        </p:txBody>
      </p:sp>
      <p:sp>
        <p:nvSpPr>
          <p:cNvPr id="6" name="Footer Placeholder 5">
            <a:extLst>
              <a:ext uri="{FF2B5EF4-FFF2-40B4-BE49-F238E27FC236}">
                <a16:creationId xmlns:a16="http://schemas.microsoft.com/office/drawing/2014/main" id="{451C8802-A075-4A00-AB56-DA67A20432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A639168-AAA4-40E7-98A6-340855657FBB}"/>
              </a:ext>
            </a:extLst>
          </p:cNvPr>
          <p:cNvSpPr>
            <a:spLocks noGrp="1"/>
          </p:cNvSpPr>
          <p:nvPr>
            <p:ph type="sldNum" sz="quarter" idx="12"/>
          </p:nvPr>
        </p:nvSpPr>
        <p:spPr/>
        <p:txBody>
          <a:bodyPr/>
          <a:lstStyle/>
          <a:p>
            <a:fld id="{CB434942-AB4A-4931-89CB-BE5C76074FEA}" type="slidenum">
              <a:rPr lang="en-NZ" smtClean="0"/>
              <a:t>‹#›</a:t>
            </a:fld>
            <a:endParaRPr lang="en-NZ"/>
          </a:p>
        </p:txBody>
      </p:sp>
    </p:spTree>
    <p:extLst>
      <p:ext uri="{BB962C8B-B14F-4D97-AF65-F5344CB8AC3E}">
        <p14:creationId xmlns:p14="http://schemas.microsoft.com/office/powerpoint/2010/main" val="345714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0F7F8-15AB-4C75-B203-C3F970F8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37DA95-1D16-40C9-A5F9-46CA467BF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F3FF72-B0FC-4BFD-B0CA-EC34B92CC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8F5EA-BC8E-4492-B7E3-7D8D035A0014}" type="datetimeFigureOut">
              <a:rPr lang="en-NZ" smtClean="0"/>
              <a:t>13/04/2023</a:t>
            </a:fld>
            <a:endParaRPr lang="en-NZ"/>
          </a:p>
        </p:txBody>
      </p:sp>
      <p:sp>
        <p:nvSpPr>
          <p:cNvPr id="5" name="Footer Placeholder 4">
            <a:extLst>
              <a:ext uri="{FF2B5EF4-FFF2-40B4-BE49-F238E27FC236}">
                <a16:creationId xmlns:a16="http://schemas.microsoft.com/office/drawing/2014/main" id="{0570B31F-99DA-4996-BBEB-08D417A98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AF333CA5-1E30-4BA1-BD5E-32829BC7F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34942-AB4A-4931-89CB-BE5C76074FEA}" type="slidenum">
              <a:rPr lang="en-NZ" smtClean="0"/>
              <a:t>‹#›</a:t>
            </a:fld>
            <a:endParaRPr lang="en-NZ"/>
          </a:p>
        </p:txBody>
      </p:sp>
    </p:spTree>
    <p:extLst>
      <p:ext uri="{BB962C8B-B14F-4D97-AF65-F5344CB8AC3E}">
        <p14:creationId xmlns:p14="http://schemas.microsoft.com/office/powerpoint/2010/main" val="74737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sLz8qJhi054" TargetMode="External"/><Relationship Id="rId5" Type="http://schemas.openxmlformats.org/officeDocument/2006/relationships/image" Target="../media/image7.png"/><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oleObject" Target="../embeddings/oleObject3.bin"/><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png"/><Relationship Id="rId15" Type="http://schemas.openxmlformats.org/officeDocument/2006/relationships/image" Target="../media/image4.png"/><Relationship Id="rId10" Type="http://schemas.openxmlformats.org/officeDocument/2006/relationships/image" Target="../media/image12.jpg"/><Relationship Id="rId4" Type="http://schemas.openxmlformats.org/officeDocument/2006/relationships/image" Target="../media/image6.wmf"/><Relationship Id="rId9" Type="http://schemas.openxmlformats.org/officeDocument/2006/relationships/image" Target="../media/image11.jp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k0ClodnHp2c&amp;amp;t=74s" TargetMode="External"/><Relationship Id="rId5" Type="http://schemas.openxmlformats.org/officeDocument/2006/relationships/image" Target="../media/image7.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Oze9GLb1lMo&amp;t=3s" TargetMode="External"/><Relationship Id="rId5" Type="http://schemas.openxmlformats.org/officeDocument/2006/relationships/image" Target="../media/image7.png"/><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t>
            </a:r>
          </a:p>
        </p:txBody>
      </p:sp>
      <p:pic>
        <p:nvPicPr>
          <p:cNvPr id="8" name="Content Placeholder 7" descr="Repair Team Sasquatch">
            <a:extLst>
              <a:ext uri="{FF2B5EF4-FFF2-40B4-BE49-F238E27FC236}">
                <a16:creationId xmlns:a16="http://schemas.microsoft.com/office/drawing/2014/main" id="{08E6116F-1581-6C27-C092-8D59F0CF6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5890" y="2434653"/>
            <a:ext cx="1083921" cy="1083921"/>
          </a:xfrm>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12" name="Rectangle 11"/>
          <p:cNvSpPr/>
          <p:nvPr/>
        </p:nvSpPr>
        <p:spPr>
          <a:xfrm>
            <a:off x="1628775" y="1600200"/>
            <a:ext cx="8705850"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l="41622" t="55989" r="40379" b="30499"/>
          <a:stretch/>
        </p:blipFill>
        <p:spPr>
          <a:xfrm>
            <a:off x="0" y="6025895"/>
            <a:ext cx="7501128" cy="832105"/>
          </a:xfrm>
          <a:prstGeom prst="rect">
            <a:avLst/>
          </a:prstGeom>
        </p:spPr>
      </p:pic>
      <p:pic>
        <p:nvPicPr>
          <p:cNvPr id="6" name="Picture 5"/>
          <p:cNvPicPr>
            <a:picLocks noChangeAspect="1"/>
          </p:cNvPicPr>
          <p:nvPr/>
        </p:nvPicPr>
        <p:blipFill rotWithShape="1">
          <a:blip r:embed="rId4"/>
          <a:srcRect l="41622" t="55989" r="15531" b="30499"/>
          <a:stretch/>
        </p:blipFill>
        <p:spPr>
          <a:xfrm>
            <a:off x="7501128" y="6028041"/>
            <a:ext cx="4690872" cy="832105"/>
          </a:xfrm>
          <a:prstGeom prst="rect">
            <a:avLst/>
          </a:prstGeom>
        </p:spPr>
      </p:pic>
      <p:sp>
        <p:nvSpPr>
          <p:cNvPr id="14" name="TextBox 13"/>
          <p:cNvSpPr txBox="1"/>
          <p:nvPr/>
        </p:nvSpPr>
        <p:spPr>
          <a:xfrm>
            <a:off x="5981700" y="1883252"/>
            <a:ext cx="5372100" cy="95410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Helvetica 65 Medium" panose="020B0500000000000000"/>
                <a:ea typeface="+mn-ea"/>
                <a:cs typeface="Times New Roman" panose="02020603050405020304" pitchFamily="18" charset="0"/>
              </a:rPr>
              <a:t>Fire Safety Course: Sun, Sun Summertime! Grades 10-12</a:t>
            </a:r>
          </a:p>
        </p:txBody>
      </p:sp>
      <p:sp>
        <p:nvSpPr>
          <p:cNvPr id="9" name="TextBox 8">
            <a:extLst>
              <a:ext uri="{FF2B5EF4-FFF2-40B4-BE49-F238E27FC236}">
                <a16:creationId xmlns:a16="http://schemas.microsoft.com/office/drawing/2014/main" id="{A0304797-4CBD-455C-99CA-3FC43DEA8A87}"/>
              </a:ext>
            </a:extLst>
          </p:cNvPr>
          <p:cNvSpPr txBox="1"/>
          <p:nvPr/>
        </p:nvSpPr>
        <p:spPr>
          <a:xfrm>
            <a:off x="6472494" y="3518574"/>
            <a:ext cx="3539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First 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Technical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srgbClr val="044E77"/>
                </a:solidFill>
                <a:effectLst/>
                <a:uLnTx/>
                <a:uFillTx/>
                <a:latin typeface="Helvetica 65 Medium" panose="020B0500000000000000" pitchFamily="34" charset="0"/>
                <a:ea typeface="+mn-ea"/>
                <a:cs typeface="+mn-cs"/>
              </a:rPr>
              <a:t>Advisory Group Inc.</a:t>
            </a:r>
          </a:p>
        </p:txBody>
      </p:sp>
      <p:graphicFrame>
        <p:nvGraphicFramePr>
          <p:cNvPr id="11" name="Object 10">
            <a:extLst>
              <a:ext uri="{FF2B5EF4-FFF2-40B4-BE49-F238E27FC236}">
                <a16:creationId xmlns:a16="http://schemas.microsoft.com/office/drawing/2014/main" id="{5517C159-77FD-490A-AC8A-5A7067755C33}"/>
              </a:ext>
            </a:extLst>
          </p:cNvPr>
          <p:cNvGraphicFramePr>
            <a:graphicFrameLocks noChangeAspect="1"/>
          </p:cNvGraphicFramePr>
          <p:nvPr>
            <p:extLst>
              <p:ext uri="{D42A27DB-BD31-4B8C-83A1-F6EECF244321}">
                <p14:modId xmlns:p14="http://schemas.microsoft.com/office/powerpoint/2010/main" val="3918428602"/>
              </p:ext>
            </p:extLst>
          </p:nvPr>
        </p:nvGraphicFramePr>
        <p:xfrm>
          <a:off x="2539208" y="1847512"/>
          <a:ext cx="3239021" cy="3410288"/>
        </p:xfrm>
        <a:graphic>
          <a:graphicData uri="http://schemas.openxmlformats.org/presentationml/2006/ole">
            <mc:AlternateContent xmlns:mc="http://schemas.openxmlformats.org/markup-compatibility/2006">
              <mc:Choice xmlns:v="urn:schemas-microsoft-com:vml" Requires="v">
                <p:oleObj r:id="rId5" imgW="10983960" imgH="11669760" progId="">
                  <p:embed/>
                </p:oleObj>
              </mc:Choice>
              <mc:Fallback>
                <p:oleObj r:id="rId5" imgW="10983960" imgH="11669760" progId="">
                  <p:embed/>
                  <p:pic>
                    <p:nvPicPr>
                      <p:cNvPr id="11" name="Object 10">
                        <a:extLst>
                          <a:ext uri="{FF2B5EF4-FFF2-40B4-BE49-F238E27FC236}">
                            <a16:creationId xmlns:a16="http://schemas.microsoft.com/office/drawing/2014/main" id="{5517C159-77FD-490A-AC8A-5A7067755C33}"/>
                          </a:ext>
                        </a:extLst>
                      </p:cNvPr>
                      <p:cNvPicPr/>
                      <p:nvPr/>
                    </p:nvPicPr>
                    <p:blipFill>
                      <a:blip r:embed="rId6"/>
                      <a:stretch>
                        <a:fillRect/>
                      </a:stretch>
                    </p:blipFill>
                    <p:spPr>
                      <a:xfrm>
                        <a:off x="2539208" y="1847512"/>
                        <a:ext cx="3239021" cy="34102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A3CC020-0631-D977-158C-16A73E68E20D}"/>
              </a:ext>
            </a:extLst>
          </p:cNvPr>
          <p:cNvPicPr>
            <a:picLocks noChangeAspect="1"/>
          </p:cNvPicPr>
          <p:nvPr/>
        </p:nvPicPr>
        <p:blipFill>
          <a:blip r:embed="rId7"/>
          <a:stretch>
            <a:fillRect/>
          </a:stretch>
        </p:blipFill>
        <p:spPr>
          <a:xfrm>
            <a:off x="265987" y="4981193"/>
            <a:ext cx="992987" cy="934917"/>
          </a:xfrm>
          <a:prstGeom prst="rect">
            <a:avLst/>
          </a:prstGeom>
        </p:spPr>
      </p:pic>
      <p:sp>
        <p:nvSpPr>
          <p:cNvPr id="7" name="Rectangle 6">
            <a:extLst>
              <a:ext uri="{FF2B5EF4-FFF2-40B4-BE49-F238E27FC236}">
                <a16:creationId xmlns:a16="http://schemas.microsoft.com/office/drawing/2014/main" id="{88D36DAE-B3D4-2546-BCE8-4C145D6A3063}"/>
              </a:ext>
            </a:extLst>
          </p:cNvPr>
          <p:cNvSpPr/>
          <p:nvPr/>
        </p:nvSpPr>
        <p:spPr>
          <a:xfrm>
            <a:off x="2314824" y="5039749"/>
            <a:ext cx="7795647" cy="934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Helvetica" panose="020B0604020202020204" pitchFamily="34" charset="0"/>
                <a:cs typeface="Helvetica" panose="020B0604020202020204" pitchFamily="34" charset="0"/>
              </a:rPr>
              <a:t>Fire Prevention is Everyone’s Responsibility</a:t>
            </a:r>
            <a:endParaRPr lang="en-CA" sz="2400" i="1" dirty="0">
              <a:solidFill>
                <a:schemeClr val="tx1"/>
              </a:solidFill>
              <a:latin typeface="Helvetica" panose="020B0604020202020204" pitchFamily="34" charset="0"/>
              <a:cs typeface="Helvetica" panose="020B0604020202020204" pitchFamily="34" charset="0"/>
            </a:endParaRPr>
          </a:p>
        </p:txBody>
      </p:sp>
      <p:sp>
        <p:nvSpPr>
          <p:cNvPr id="10" name="Rectangle 9">
            <a:extLst>
              <a:ext uri="{FF2B5EF4-FFF2-40B4-BE49-F238E27FC236}">
                <a16:creationId xmlns:a16="http://schemas.microsoft.com/office/drawing/2014/main" id="{B6A45CAF-2A2F-589F-A0BD-EB501CB82D43}"/>
              </a:ext>
            </a:extLst>
          </p:cNvPr>
          <p:cNvSpPr/>
          <p:nvPr/>
        </p:nvSpPr>
        <p:spPr>
          <a:xfrm>
            <a:off x="11125200" y="4855969"/>
            <a:ext cx="824660" cy="95410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2292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371475" y="275425"/>
            <a:ext cx="11820525"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0" i="0" dirty="0">
                <a:solidFill>
                  <a:schemeClr val="tx1"/>
                </a:solidFill>
                <a:effectLst/>
                <a:latin typeface="Comic Sans MS" panose="030F0702030302020204" pitchFamily="66" charset="0"/>
              </a:rPr>
              <a:t>Fire Ravages City of Fort McMurray, Alberta</a:t>
            </a:r>
          </a:p>
        </p:txBody>
      </p:sp>
      <p:sp>
        <p:nvSpPr>
          <p:cNvPr id="3" name="TextBox 2">
            <a:extLst>
              <a:ext uri="{FF2B5EF4-FFF2-40B4-BE49-F238E27FC236}">
                <a16:creationId xmlns:a16="http://schemas.microsoft.com/office/drawing/2014/main" id="{76C667E5-5E19-1575-33CB-68AC717F0FBF}"/>
              </a:ext>
            </a:extLst>
          </p:cNvPr>
          <p:cNvSpPr txBox="1"/>
          <p:nvPr/>
        </p:nvSpPr>
        <p:spPr>
          <a:xfrm>
            <a:off x="2802501" y="5413225"/>
            <a:ext cx="6098240" cy="461665"/>
          </a:xfrm>
          <a:prstGeom prst="rect">
            <a:avLst/>
          </a:prstGeom>
          <a:noFill/>
        </p:spPr>
        <p:txBody>
          <a:bodyPr wrap="square">
            <a:spAutoFit/>
          </a:bodyPr>
          <a:lstStyle/>
          <a:p>
            <a:pPr indent="-457200"/>
            <a:r>
              <a:rPr lang="en-CA" sz="1200" dirty="0">
                <a:solidFill>
                  <a:srgbClr val="000000"/>
                </a:solidFill>
                <a:effectLst/>
                <a:latin typeface="Times New Roman" panose="02020603050405020304" pitchFamily="18" charset="0"/>
                <a:ea typeface="Times New Roman" panose="02020603050405020304" pitchFamily="18" charset="0"/>
              </a:rPr>
              <a:t>ABC News. (2016, May 4). </a:t>
            </a:r>
            <a:r>
              <a:rPr lang="en-CA" sz="1200" i="1" dirty="0">
                <a:solidFill>
                  <a:srgbClr val="000000"/>
                </a:solidFill>
                <a:effectLst/>
                <a:latin typeface="Times New Roman" panose="02020603050405020304" pitchFamily="18" charset="0"/>
                <a:ea typeface="Times New Roman" panose="02020603050405020304" pitchFamily="18" charset="0"/>
              </a:rPr>
              <a:t>Fire Ravages City of Fort McMurray, Alberta </a:t>
            </a:r>
            <a:r>
              <a:rPr lang="en-CA" sz="1200" dirty="0">
                <a:solidFill>
                  <a:srgbClr val="000000"/>
                </a:solidFill>
                <a:effectLst/>
                <a:latin typeface="Times New Roman" panose="02020603050405020304" pitchFamily="18" charset="0"/>
                <a:ea typeface="Times New Roman" panose="02020603050405020304" pitchFamily="18" charset="0"/>
              </a:rPr>
              <a:t>[Video]. YouTube. </a:t>
            </a:r>
            <a:r>
              <a:rPr lang="en-CA" sz="1200" u="sng" dirty="0">
                <a:solidFill>
                  <a:srgbClr val="0563C1"/>
                </a:solidFill>
                <a:effectLst/>
                <a:latin typeface="Times New Roman" panose="02020603050405020304" pitchFamily="18" charset="0"/>
                <a:ea typeface="Times New Roman" panose="02020603050405020304" pitchFamily="18" charset="0"/>
                <a:hlinkClick r:id="rId6"/>
              </a:rPr>
              <a:t>https://www.youtube.com/watch?v=sLz8qJhi054</a:t>
            </a:r>
            <a:endParaRPr lang="en-CA" sz="12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50E1AE7-8DE8-D553-9EE8-B3243EFEADE0}"/>
              </a:ext>
            </a:extLst>
          </p:cNvPr>
          <p:cNvSpPr/>
          <p:nvPr/>
        </p:nvSpPr>
        <p:spPr>
          <a:xfrm>
            <a:off x="11122797" y="4855645"/>
            <a:ext cx="827063" cy="95442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E0A5AF8-FD89-7668-1AB1-7A3ACDA13E3C}"/>
              </a:ext>
            </a:extLst>
          </p:cNvPr>
          <p:cNvPicPr>
            <a:picLocks noChangeAspect="1"/>
          </p:cNvPicPr>
          <p:nvPr/>
        </p:nvPicPr>
        <p:blipFill>
          <a:blip r:embed="rId8"/>
          <a:stretch>
            <a:fillRect/>
          </a:stretch>
        </p:blipFill>
        <p:spPr>
          <a:xfrm>
            <a:off x="265988" y="4981194"/>
            <a:ext cx="688170" cy="647926"/>
          </a:xfrm>
          <a:prstGeom prst="rect">
            <a:avLst/>
          </a:prstGeom>
        </p:spPr>
      </p:pic>
      <p:sp>
        <p:nvSpPr>
          <p:cNvPr id="9" name="Rectangle 8">
            <a:hlinkClick r:id="rId6"/>
            <a:extLst>
              <a:ext uri="{FF2B5EF4-FFF2-40B4-BE49-F238E27FC236}">
                <a16:creationId xmlns:a16="http://schemas.microsoft.com/office/drawing/2014/main" id="{03CC8950-9EC6-28DC-0888-70E7F9DB0855}"/>
              </a:ext>
            </a:extLst>
          </p:cNvPr>
          <p:cNvSpPr/>
          <p:nvPr/>
        </p:nvSpPr>
        <p:spPr>
          <a:xfrm>
            <a:off x="2359311" y="1320008"/>
            <a:ext cx="7438258" cy="396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hlinkClick r:id="rId6"/>
            <a:extLst>
              <a:ext uri="{FF2B5EF4-FFF2-40B4-BE49-F238E27FC236}">
                <a16:creationId xmlns:a16="http://schemas.microsoft.com/office/drawing/2014/main" id="{EA7DF7D3-A902-91B1-DA8E-E47267ACD1E4}"/>
              </a:ext>
            </a:extLst>
          </p:cNvPr>
          <p:cNvSpPr/>
          <p:nvPr/>
        </p:nvSpPr>
        <p:spPr>
          <a:xfrm>
            <a:off x="2376870" y="1320008"/>
            <a:ext cx="7438258" cy="3964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848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pic>
        <p:nvPicPr>
          <p:cNvPr id="4" name="Picture 3" descr="Fireworks lighting up sky at night">
            <a:extLst>
              <a:ext uri="{FF2B5EF4-FFF2-40B4-BE49-F238E27FC236}">
                <a16:creationId xmlns:a16="http://schemas.microsoft.com/office/drawing/2014/main" id="{58C7171F-9978-A226-D74C-290389F51E8D}"/>
              </a:ext>
            </a:extLst>
          </p:cNvPr>
          <p:cNvPicPr>
            <a:picLocks noChangeAspect="1"/>
          </p:cNvPicPr>
          <p:nvPr/>
        </p:nvPicPr>
        <p:blipFill rotWithShape="1">
          <a:blip r:embed="rId6">
            <a:extLst>
              <a:ext uri="{28A0092B-C50C-407E-A947-70E740481C1C}">
                <a14:useLocalDpi xmlns:a14="http://schemas.microsoft.com/office/drawing/2010/main" val="0"/>
              </a:ext>
            </a:extLst>
          </a:blip>
          <a:srcRect l="1543" r="6538"/>
          <a:stretch/>
        </p:blipFill>
        <p:spPr>
          <a:xfrm>
            <a:off x="3292029" y="2838465"/>
            <a:ext cx="2504417" cy="1909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descr="Four people around campfire, two looking at man holding log crouching beside child, with pine trees and stream nearby">
            <a:extLst>
              <a:ext uri="{FF2B5EF4-FFF2-40B4-BE49-F238E27FC236}">
                <a16:creationId xmlns:a16="http://schemas.microsoft.com/office/drawing/2014/main" id="{584AC771-946A-B30E-5048-54619A6E750D}"/>
              </a:ext>
            </a:extLst>
          </p:cNvPr>
          <p:cNvPicPr>
            <a:picLocks noChangeAspect="1"/>
          </p:cNvPicPr>
          <p:nvPr/>
        </p:nvPicPr>
        <p:blipFill rotWithShape="1">
          <a:blip r:embed="rId7">
            <a:extLst>
              <a:ext uri="{28A0092B-C50C-407E-A947-70E740481C1C}">
                <a14:useLocalDpi xmlns:a14="http://schemas.microsoft.com/office/drawing/2010/main" val="0"/>
              </a:ext>
            </a:extLst>
          </a:blip>
          <a:srcRect l="28014" t="17402"/>
          <a:stretch/>
        </p:blipFill>
        <p:spPr>
          <a:xfrm>
            <a:off x="3289573" y="408340"/>
            <a:ext cx="2506873" cy="2038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picture containing grass, outdoor, weapon, fire&#10;&#10;Description automatically generated">
            <a:extLst>
              <a:ext uri="{FF2B5EF4-FFF2-40B4-BE49-F238E27FC236}">
                <a16:creationId xmlns:a16="http://schemas.microsoft.com/office/drawing/2014/main" id="{6F6B8D53-D2A8-15E2-65F9-E9D06FA6CCEB}"/>
              </a:ext>
            </a:extLst>
          </p:cNvPr>
          <p:cNvPicPr>
            <a:picLocks noChangeAspect="1"/>
          </p:cNvPicPr>
          <p:nvPr/>
        </p:nvPicPr>
        <p:blipFill rotWithShape="1">
          <a:blip r:embed="rId8">
            <a:extLst>
              <a:ext uri="{28A0092B-C50C-407E-A947-70E740481C1C}">
                <a14:useLocalDpi xmlns:a14="http://schemas.microsoft.com/office/drawing/2010/main" val="0"/>
              </a:ext>
            </a:extLst>
          </a:blip>
          <a:srcRect l="2676" t="-607" r="6623" b="607"/>
          <a:stretch/>
        </p:blipFill>
        <p:spPr>
          <a:xfrm>
            <a:off x="345065" y="408744"/>
            <a:ext cx="2544883" cy="20324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person, grill, cooking, pan&#10;&#10;Description automatically generated">
            <a:extLst>
              <a:ext uri="{FF2B5EF4-FFF2-40B4-BE49-F238E27FC236}">
                <a16:creationId xmlns:a16="http://schemas.microsoft.com/office/drawing/2014/main" id="{27F4439B-EE0D-9B58-EF01-0216D17C4EF5}"/>
              </a:ext>
            </a:extLst>
          </p:cNvPr>
          <p:cNvPicPr>
            <a:picLocks noChangeAspect="1"/>
          </p:cNvPicPr>
          <p:nvPr/>
        </p:nvPicPr>
        <p:blipFill rotWithShape="1">
          <a:blip r:embed="rId9">
            <a:extLst>
              <a:ext uri="{28A0092B-C50C-407E-A947-70E740481C1C}">
                <a14:useLocalDpi xmlns:a14="http://schemas.microsoft.com/office/drawing/2010/main" val="0"/>
              </a:ext>
            </a:extLst>
          </a:blip>
          <a:srcRect l="10466" t="2614" r="337"/>
          <a:stretch/>
        </p:blipFill>
        <p:spPr>
          <a:xfrm>
            <a:off x="6156743" y="408340"/>
            <a:ext cx="2506873" cy="2032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839C71A1-631A-9E45-4CC5-A5CE000A7690}"/>
              </a:ext>
            </a:extLst>
          </p:cNvPr>
          <p:cNvSpPr/>
          <p:nvPr/>
        </p:nvSpPr>
        <p:spPr>
          <a:xfrm>
            <a:off x="973667" y="4842960"/>
            <a:ext cx="10016066" cy="888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latin typeface="Comic Sans MS" panose="030F0702030302020204" pitchFamily="66" charset="0"/>
            </a:endParaRPr>
          </a:p>
        </p:txBody>
      </p:sp>
      <p:pic>
        <p:nvPicPr>
          <p:cNvPr id="13" name="Picture 12" descr="A cigarette on the ground&#10;&#10;Description automatically generated with medium confidence">
            <a:extLst>
              <a:ext uri="{FF2B5EF4-FFF2-40B4-BE49-F238E27FC236}">
                <a16:creationId xmlns:a16="http://schemas.microsoft.com/office/drawing/2014/main" id="{9A7116F7-C55D-6702-0B06-FBD0A5DE6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6743" y="2838465"/>
            <a:ext cx="2513088" cy="19092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person&#10;&#10;Description automatically generated">
            <a:extLst>
              <a:ext uri="{FF2B5EF4-FFF2-40B4-BE49-F238E27FC236}">
                <a16:creationId xmlns:a16="http://schemas.microsoft.com/office/drawing/2014/main" id="{4848F915-5FAA-98C9-44ED-84538DAE68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6831" y="2820473"/>
            <a:ext cx="2694803" cy="19468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icture containing person, engine&#10;&#10;Description automatically generated">
            <a:extLst>
              <a:ext uri="{FF2B5EF4-FFF2-40B4-BE49-F238E27FC236}">
                <a16:creationId xmlns:a16="http://schemas.microsoft.com/office/drawing/2014/main" id="{E218066D-EC80-F3FB-9B7C-CB50B33FB0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6831" y="348669"/>
            <a:ext cx="2694803" cy="2092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sky, outdoor, factory, city&#10;&#10;Description automatically generated">
            <a:extLst>
              <a:ext uri="{FF2B5EF4-FFF2-40B4-BE49-F238E27FC236}">
                <a16:creationId xmlns:a16="http://schemas.microsoft.com/office/drawing/2014/main" id="{9E8EA249-0CCE-8675-D785-51F891F475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075" y="2820473"/>
            <a:ext cx="2513088" cy="1927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92E6A90E-DA91-EE3C-F15B-2292396B0224}"/>
              </a:ext>
            </a:extLst>
          </p:cNvPr>
          <p:cNvSpPr/>
          <p:nvPr/>
        </p:nvSpPr>
        <p:spPr>
          <a:xfrm>
            <a:off x="11177335" y="4954401"/>
            <a:ext cx="827063" cy="954429"/>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233F4F6A-7C1A-D460-9B74-4DBA6646E965}"/>
              </a:ext>
            </a:extLst>
          </p:cNvPr>
          <p:cNvPicPr>
            <a:picLocks noChangeAspect="1"/>
          </p:cNvPicPr>
          <p:nvPr/>
        </p:nvPicPr>
        <p:blipFill>
          <a:blip r:embed="rId15"/>
          <a:stretch>
            <a:fillRect/>
          </a:stretch>
        </p:blipFill>
        <p:spPr>
          <a:xfrm>
            <a:off x="265988" y="4981194"/>
            <a:ext cx="688170" cy="647926"/>
          </a:xfrm>
          <a:prstGeom prst="rect">
            <a:avLst/>
          </a:prstGeom>
        </p:spPr>
      </p:pic>
      <p:sp>
        <p:nvSpPr>
          <p:cNvPr id="9" name="Rectangle 8">
            <a:extLst>
              <a:ext uri="{FF2B5EF4-FFF2-40B4-BE49-F238E27FC236}">
                <a16:creationId xmlns:a16="http://schemas.microsoft.com/office/drawing/2014/main" id="{D3F6A058-C7CF-8934-C06D-82C3D1C7A7AF}"/>
              </a:ext>
            </a:extLst>
          </p:cNvPr>
          <p:cNvSpPr/>
          <p:nvPr/>
        </p:nvSpPr>
        <p:spPr>
          <a:xfrm>
            <a:off x="2491409" y="4954401"/>
            <a:ext cx="6930887" cy="954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Causes of Wildfires</a:t>
            </a:r>
            <a:endParaRPr lang="en-CA" sz="4400" dirty="0">
              <a:solidFill>
                <a:schemeClr val="tx1"/>
              </a:solidFill>
            </a:endParaRPr>
          </a:p>
        </p:txBody>
      </p:sp>
    </p:spTree>
    <p:extLst>
      <p:ext uri="{BB962C8B-B14F-4D97-AF65-F5344CB8AC3E}">
        <p14:creationId xmlns:p14="http://schemas.microsoft.com/office/powerpoint/2010/main" val="1226518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4511890" y="579549"/>
            <a:ext cx="3168217"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4000" b="0" i="0" dirty="0">
              <a:solidFill>
                <a:schemeClr val="tx1"/>
              </a:solidFill>
              <a:effectLst/>
              <a:latin typeface="Comic Sans MS" panose="030F0702030302020204" pitchFamily="66" charset="0"/>
            </a:endParaRPr>
          </a:p>
        </p:txBody>
      </p:sp>
      <p:sp>
        <p:nvSpPr>
          <p:cNvPr id="4" name="TextBox 3">
            <a:extLst>
              <a:ext uri="{FF2B5EF4-FFF2-40B4-BE49-F238E27FC236}">
                <a16:creationId xmlns:a16="http://schemas.microsoft.com/office/drawing/2014/main" id="{8BD2E036-AC84-AF89-EEB6-35495E8AC60D}"/>
              </a:ext>
            </a:extLst>
          </p:cNvPr>
          <p:cNvSpPr txBox="1"/>
          <p:nvPr/>
        </p:nvSpPr>
        <p:spPr>
          <a:xfrm>
            <a:off x="2719137" y="460793"/>
            <a:ext cx="6533499" cy="646331"/>
          </a:xfrm>
          <a:prstGeom prst="rect">
            <a:avLst/>
          </a:prstGeom>
          <a:noFill/>
        </p:spPr>
        <p:txBody>
          <a:bodyPr wrap="square" rtlCol="0">
            <a:spAutoFit/>
          </a:bodyPr>
          <a:lstStyle/>
          <a:p>
            <a:pPr algn="l"/>
            <a:r>
              <a:rPr lang="en-CA" sz="3600" b="0" i="0" dirty="0">
                <a:effectLst/>
                <a:latin typeface="Roboto" panose="02000000000000000000" pitchFamily="2" charset="0"/>
              </a:rPr>
              <a:t>FireSmart Home Ignition Zone</a:t>
            </a:r>
          </a:p>
        </p:txBody>
      </p:sp>
      <p:sp>
        <p:nvSpPr>
          <p:cNvPr id="7" name="TextBox 6">
            <a:extLst>
              <a:ext uri="{FF2B5EF4-FFF2-40B4-BE49-F238E27FC236}">
                <a16:creationId xmlns:a16="http://schemas.microsoft.com/office/drawing/2014/main" id="{F49FE669-15CD-E3B2-DB12-56DF0175EABA}"/>
              </a:ext>
            </a:extLst>
          </p:cNvPr>
          <p:cNvSpPr txBox="1"/>
          <p:nvPr/>
        </p:nvSpPr>
        <p:spPr>
          <a:xfrm>
            <a:off x="3330294" y="5148452"/>
            <a:ext cx="5531407" cy="461665"/>
          </a:xfrm>
          <a:prstGeom prst="rect">
            <a:avLst/>
          </a:prstGeom>
          <a:noFill/>
        </p:spPr>
        <p:txBody>
          <a:bodyPr wrap="square">
            <a:spAutoFit/>
          </a:bodyPr>
          <a:lstStyle/>
          <a:p>
            <a:r>
              <a:rPr lang="es-ES" sz="1200" dirty="0">
                <a:solidFill>
                  <a:srgbClr val="000000"/>
                </a:solidFill>
                <a:effectLst/>
                <a:latin typeface="Times New Roman" panose="02020603050405020304" pitchFamily="18" charset="0"/>
                <a:ea typeface="Times New Roman" panose="02020603050405020304" pitchFamily="18" charset="0"/>
              </a:rPr>
              <a:t>FireSmart Canada. </a:t>
            </a:r>
            <a:r>
              <a:rPr lang="en-CA" sz="1200" dirty="0">
                <a:solidFill>
                  <a:srgbClr val="000000"/>
                </a:solidFill>
                <a:effectLst/>
                <a:latin typeface="Times New Roman" panose="02020603050405020304" pitchFamily="18" charset="0"/>
                <a:ea typeface="Times New Roman" panose="02020603050405020304" pitchFamily="18" charset="0"/>
              </a:rPr>
              <a:t>(2018, June 20). FireSmart Home Ignition Zone [Video]. YouTube.</a:t>
            </a:r>
            <a:endParaRPr lang="en-CA" sz="1200" dirty="0">
              <a:effectLst/>
              <a:latin typeface="Times New Roman" panose="02020603050405020304" pitchFamily="18" charset="0"/>
              <a:ea typeface="Times New Roman" panose="02020603050405020304" pitchFamily="18" charset="0"/>
            </a:endParaRPr>
          </a:p>
          <a:p>
            <a:r>
              <a:rPr lang="en-CA" sz="1200" dirty="0">
                <a:solidFill>
                  <a:srgbClr val="000000"/>
                </a:solidFill>
                <a:effectLst/>
                <a:latin typeface="Times New Roman" panose="02020603050405020304" pitchFamily="18" charset="0"/>
                <a:ea typeface="Times New Roman" panose="02020603050405020304" pitchFamily="18" charset="0"/>
              </a:rPr>
              <a:t>https://www.youtube.com/watch?v=k0ClodnHp2c&amp;amp;t=74s</a:t>
            </a:r>
            <a:endParaRPr lang="en-CA" sz="1200" dirty="0">
              <a:effectLst/>
              <a:latin typeface="Times New Roman" panose="02020603050405020304" pitchFamily="18" charset="0"/>
              <a:ea typeface="Times New Roman" panose="02020603050405020304" pitchFamily="18" charset="0"/>
            </a:endParaRPr>
          </a:p>
        </p:txBody>
      </p:sp>
      <p:sp>
        <p:nvSpPr>
          <p:cNvPr id="2" name="Rectangle 1">
            <a:hlinkClick r:id="rId6"/>
            <a:extLst>
              <a:ext uri="{FF2B5EF4-FFF2-40B4-BE49-F238E27FC236}">
                <a16:creationId xmlns:a16="http://schemas.microsoft.com/office/drawing/2014/main" id="{1BD14E46-797D-9E96-8F38-A7E158E88D68}"/>
              </a:ext>
            </a:extLst>
          </p:cNvPr>
          <p:cNvSpPr/>
          <p:nvPr/>
        </p:nvSpPr>
        <p:spPr>
          <a:xfrm>
            <a:off x="2269872" y="1107124"/>
            <a:ext cx="7432028" cy="4041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B6F38545-402A-4E31-3C61-040878D95039}"/>
              </a:ext>
            </a:extLst>
          </p:cNvPr>
          <p:cNvPicPr>
            <a:picLocks noChangeAspect="1"/>
          </p:cNvPicPr>
          <p:nvPr/>
        </p:nvPicPr>
        <p:blipFill>
          <a:blip r:embed="rId7"/>
          <a:stretch>
            <a:fillRect/>
          </a:stretch>
        </p:blipFill>
        <p:spPr>
          <a:xfrm>
            <a:off x="265988" y="4981194"/>
            <a:ext cx="688170" cy="647926"/>
          </a:xfrm>
          <a:prstGeom prst="rect">
            <a:avLst/>
          </a:prstGeom>
        </p:spPr>
      </p:pic>
      <p:sp>
        <p:nvSpPr>
          <p:cNvPr id="9" name="Rectangle 8">
            <a:extLst>
              <a:ext uri="{FF2B5EF4-FFF2-40B4-BE49-F238E27FC236}">
                <a16:creationId xmlns:a16="http://schemas.microsoft.com/office/drawing/2014/main" id="{CE2B48D4-006C-01D7-02AE-0AA841EB52F6}"/>
              </a:ext>
            </a:extLst>
          </p:cNvPr>
          <p:cNvSpPr/>
          <p:nvPr/>
        </p:nvSpPr>
        <p:spPr>
          <a:xfrm>
            <a:off x="11177335" y="4954401"/>
            <a:ext cx="827063" cy="954429"/>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3451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1385FF65-1D0E-4310-8C6A-26A49312E90A}"/>
              </a:ext>
            </a:extLst>
          </p:cNvPr>
          <p:cNvGraphicFramePr>
            <a:graphicFrameLocks noChangeAspect="1"/>
          </p:cNvGraphicFramePr>
          <p:nvPr/>
        </p:nvGraphicFramePr>
        <p:xfrm>
          <a:off x="-1" y="5379285"/>
          <a:ext cx="12192001" cy="1557147"/>
        </p:xfrm>
        <a:graphic>
          <a:graphicData uri="http://schemas.openxmlformats.org/presentationml/2006/ole">
            <mc:AlternateContent xmlns:mc="http://schemas.openxmlformats.org/markup-compatibility/2006">
              <mc:Choice xmlns:v="urn:schemas-microsoft-com:vml" Requires="v">
                <p:oleObj r:id="rId3" imgW="12698280" imgH="1638000" progId="">
                  <p:embed/>
                </p:oleObj>
              </mc:Choice>
              <mc:Fallback>
                <p:oleObj r:id="rId3" imgW="12698280" imgH="1638000" progId="">
                  <p:embed/>
                  <p:pic>
                    <p:nvPicPr>
                      <p:cNvPr id="11" name="Object 10">
                        <a:extLst>
                          <a:ext uri="{FF2B5EF4-FFF2-40B4-BE49-F238E27FC236}">
                            <a16:creationId xmlns:a16="http://schemas.microsoft.com/office/drawing/2014/main" id="{1385FF65-1D0E-4310-8C6A-26A49312E90A}"/>
                          </a:ext>
                        </a:extLst>
                      </p:cNvPr>
                      <p:cNvPicPr/>
                      <p:nvPr/>
                    </p:nvPicPr>
                    <p:blipFill>
                      <a:blip r:embed="rId4"/>
                      <a:stretch>
                        <a:fillRect/>
                      </a:stretch>
                    </p:blipFill>
                    <p:spPr>
                      <a:xfrm>
                        <a:off x="-1" y="5379285"/>
                        <a:ext cx="12192001" cy="1557147"/>
                      </a:xfrm>
                      <a:prstGeom prst="rect">
                        <a:avLst/>
                      </a:prstGeom>
                    </p:spPr>
                  </p:pic>
                </p:oleObj>
              </mc:Fallback>
            </mc:AlternateContent>
          </a:graphicData>
        </a:graphic>
      </p:graphicFrame>
      <p:pic>
        <p:nvPicPr>
          <p:cNvPr id="5" name="Picture 4"/>
          <p:cNvPicPr>
            <a:picLocks noChangeAspect="1"/>
          </p:cNvPicPr>
          <p:nvPr/>
        </p:nvPicPr>
        <p:blipFill rotWithShape="1">
          <a:blip r:embed="rId5"/>
          <a:srcRect l="53815" t="83879" r="39760"/>
          <a:stretch/>
        </p:blipFill>
        <p:spPr>
          <a:xfrm>
            <a:off x="0" y="5908830"/>
            <a:ext cx="12192000" cy="1122864"/>
          </a:xfrm>
          <a:prstGeom prst="rect">
            <a:avLst/>
          </a:prstGeom>
        </p:spPr>
      </p:pic>
      <p:sp>
        <p:nvSpPr>
          <p:cNvPr id="12" name="TextBox 11">
            <a:extLst>
              <a:ext uri="{FF2B5EF4-FFF2-40B4-BE49-F238E27FC236}">
                <a16:creationId xmlns:a16="http://schemas.microsoft.com/office/drawing/2014/main" id="{608546B3-8A3D-41FC-9099-4CDBBE7A6337}"/>
              </a:ext>
            </a:extLst>
          </p:cNvPr>
          <p:cNvSpPr txBox="1"/>
          <p:nvPr/>
        </p:nvSpPr>
        <p:spPr>
          <a:xfrm>
            <a:off x="9884426" y="6120910"/>
            <a:ext cx="1817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white"/>
                </a:solidFill>
                <a:effectLst/>
                <a:uLnTx/>
                <a:uFillTx/>
                <a:latin typeface="Helvetica 65 Medium" panose="020B0500000000000000"/>
                <a:ea typeface="+mn-ea"/>
                <a:cs typeface="+mn-cs"/>
              </a:rPr>
              <a:t>tsag.net</a:t>
            </a:r>
          </a:p>
        </p:txBody>
      </p:sp>
      <p:sp>
        <p:nvSpPr>
          <p:cNvPr id="6" name="Rectangle 5">
            <a:extLst>
              <a:ext uri="{FF2B5EF4-FFF2-40B4-BE49-F238E27FC236}">
                <a16:creationId xmlns:a16="http://schemas.microsoft.com/office/drawing/2014/main" id="{985C5E7B-CF4A-3FC0-7596-71756B3EC6B6}"/>
              </a:ext>
            </a:extLst>
          </p:cNvPr>
          <p:cNvSpPr/>
          <p:nvPr/>
        </p:nvSpPr>
        <p:spPr>
          <a:xfrm>
            <a:off x="4511890" y="579549"/>
            <a:ext cx="3168217" cy="932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4000" b="0" i="0" dirty="0">
              <a:solidFill>
                <a:schemeClr val="tx1"/>
              </a:solidFill>
              <a:effectLst/>
              <a:latin typeface="Comic Sans MS" panose="030F0702030302020204" pitchFamily="66" charset="0"/>
            </a:endParaRPr>
          </a:p>
        </p:txBody>
      </p:sp>
      <p:sp>
        <p:nvSpPr>
          <p:cNvPr id="4" name="TextBox 3">
            <a:extLst>
              <a:ext uri="{FF2B5EF4-FFF2-40B4-BE49-F238E27FC236}">
                <a16:creationId xmlns:a16="http://schemas.microsoft.com/office/drawing/2014/main" id="{8BD2E036-AC84-AF89-EEB6-35495E8AC60D}"/>
              </a:ext>
            </a:extLst>
          </p:cNvPr>
          <p:cNvSpPr txBox="1"/>
          <p:nvPr/>
        </p:nvSpPr>
        <p:spPr>
          <a:xfrm>
            <a:off x="2719137" y="460793"/>
            <a:ext cx="6533499" cy="646331"/>
          </a:xfrm>
          <a:prstGeom prst="rect">
            <a:avLst/>
          </a:prstGeom>
          <a:noFill/>
        </p:spPr>
        <p:txBody>
          <a:bodyPr wrap="square" rtlCol="0">
            <a:spAutoFit/>
          </a:bodyPr>
          <a:lstStyle/>
          <a:p>
            <a:pPr algn="l"/>
            <a:r>
              <a:rPr lang="en-US" sz="3600" dirty="0">
                <a:latin typeface="Roboto" panose="02000000000000000000" pitchFamily="2" charset="0"/>
              </a:rPr>
              <a:t>L</a:t>
            </a:r>
            <a:r>
              <a:rPr lang="en-CA" sz="3600" dirty="0">
                <a:latin typeface="Roboto" panose="02000000000000000000" pitchFamily="2" charset="0"/>
              </a:rPr>
              <a:t>ast Minute Wildfire Checklist</a:t>
            </a:r>
            <a:endParaRPr lang="en-CA" sz="3600" b="0" i="0" dirty="0">
              <a:effectLst/>
              <a:latin typeface="Roboto" panose="02000000000000000000" pitchFamily="2" charset="0"/>
            </a:endParaRPr>
          </a:p>
        </p:txBody>
      </p:sp>
      <p:sp>
        <p:nvSpPr>
          <p:cNvPr id="7" name="TextBox 6">
            <a:extLst>
              <a:ext uri="{FF2B5EF4-FFF2-40B4-BE49-F238E27FC236}">
                <a16:creationId xmlns:a16="http://schemas.microsoft.com/office/drawing/2014/main" id="{927E049A-9B14-5F24-9945-64CADD2A7067}"/>
              </a:ext>
            </a:extLst>
          </p:cNvPr>
          <p:cNvSpPr txBox="1"/>
          <p:nvPr/>
        </p:nvSpPr>
        <p:spPr>
          <a:xfrm>
            <a:off x="3499044" y="5300512"/>
            <a:ext cx="6175513" cy="461665"/>
          </a:xfrm>
          <a:prstGeom prst="rect">
            <a:avLst/>
          </a:prstGeom>
          <a:noFill/>
        </p:spPr>
        <p:txBody>
          <a:bodyPr wrap="square">
            <a:spAutoFit/>
          </a:bodyPr>
          <a:lstStyle/>
          <a:p>
            <a:r>
              <a:rPr lang="en-CA" sz="1200" dirty="0">
                <a:solidFill>
                  <a:srgbClr val="000000"/>
                </a:solidFill>
                <a:effectLst/>
                <a:latin typeface="Times New Roman" panose="02020603050405020304" pitchFamily="18" charset="0"/>
                <a:ea typeface="Times New Roman" panose="02020603050405020304" pitchFamily="18" charset="0"/>
              </a:rPr>
              <a:t>FireSmart Canada. (2020, June 25). Last-Minute Wildfire Checklist [Video]. YouTube.</a:t>
            </a:r>
            <a:endParaRPr lang="en-CA" sz="1200" dirty="0">
              <a:effectLst/>
              <a:latin typeface="Times New Roman" panose="02020603050405020304" pitchFamily="18" charset="0"/>
              <a:ea typeface="Times New Roman" panose="02020603050405020304" pitchFamily="18" charset="0"/>
            </a:endParaRPr>
          </a:p>
          <a:p>
            <a:r>
              <a:rPr lang="en-CA" sz="1200" dirty="0">
                <a:solidFill>
                  <a:srgbClr val="000000"/>
                </a:solidFill>
                <a:effectLst/>
                <a:latin typeface="Times New Roman" panose="02020603050405020304" pitchFamily="18" charset="0"/>
                <a:ea typeface="Times New Roman" panose="02020603050405020304" pitchFamily="18" charset="0"/>
              </a:rPr>
              <a:t>https://www.youtube.com/watch?v=Oze9GLb1lMo&amp;t=3s</a:t>
            </a:r>
            <a:endParaRPr lang="en-CA" sz="1200" dirty="0">
              <a:effectLst/>
              <a:latin typeface="Times New Roman" panose="02020603050405020304" pitchFamily="18" charset="0"/>
              <a:ea typeface="Times New Roman" panose="02020603050405020304" pitchFamily="18" charset="0"/>
            </a:endParaRPr>
          </a:p>
        </p:txBody>
      </p:sp>
      <p:sp>
        <p:nvSpPr>
          <p:cNvPr id="3" name="Rectangle 2">
            <a:hlinkClick r:id="rId6"/>
            <a:extLst>
              <a:ext uri="{FF2B5EF4-FFF2-40B4-BE49-F238E27FC236}">
                <a16:creationId xmlns:a16="http://schemas.microsoft.com/office/drawing/2014/main" id="{F56771E9-5C9B-0340-FC1E-117AF4DBBA0A}"/>
              </a:ext>
            </a:extLst>
          </p:cNvPr>
          <p:cNvSpPr/>
          <p:nvPr/>
        </p:nvSpPr>
        <p:spPr>
          <a:xfrm>
            <a:off x="2431772" y="1095823"/>
            <a:ext cx="7328452" cy="4122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615B973F-D81A-6C00-2CA8-97DCEAB1D73D}"/>
              </a:ext>
            </a:extLst>
          </p:cNvPr>
          <p:cNvPicPr>
            <a:picLocks noChangeAspect="1"/>
          </p:cNvPicPr>
          <p:nvPr/>
        </p:nvPicPr>
        <p:blipFill>
          <a:blip r:embed="rId7"/>
          <a:stretch>
            <a:fillRect/>
          </a:stretch>
        </p:blipFill>
        <p:spPr>
          <a:xfrm>
            <a:off x="265988" y="4981194"/>
            <a:ext cx="688170" cy="647926"/>
          </a:xfrm>
          <a:prstGeom prst="rect">
            <a:avLst/>
          </a:prstGeom>
        </p:spPr>
      </p:pic>
      <p:sp>
        <p:nvSpPr>
          <p:cNvPr id="10" name="Rectangle 9">
            <a:extLst>
              <a:ext uri="{FF2B5EF4-FFF2-40B4-BE49-F238E27FC236}">
                <a16:creationId xmlns:a16="http://schemas.microsoft.com/office/drawing/2014/main" id="{A9CA3A4D-3BDD-BF02-D465-CC0B010D6682}"/>
              </a:ext>
            </a:extLst>
          </p:cNvPr>
          <p:cNvSpPr/>
          <p:nvPr/>
        </p:nvSpPr>
        <p:spPr>
          <a:xfrm>
            <a:off x="11177335" y="4954401"/>
            <a:ext cx="827063" cy="954429"/>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699352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413</Words>
  <Application>Microsoft Office PowerPoint</Application>
  <PresentationFormat>Widescreen</PresentationFormat>
  <Paragraphs>49</Paragraphs>
  <Slides>5</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5</vt:i4>
      </vt:variant>
    </vt:vector>
  </HeadingPairs>
  <TitlesOfParts>
    <vt:vector size="15" baseType="lpstr">
      <vt:lpstr>arial</vt:lpstr>
      <vt:lpstr>arial</vt:lpstr>
      <vt:lpstr>Calibri</vt:lpstr>
      <vt:lpstr>Calibri Light</vt:lpstr>
      <vt:lpstr>Comic Sans MS</vt:lpstr>
      <vt:lpstr>Helvetica</vt:lpstr>
      <vt:lpstr>Helvetica 65 Medium</vt:lpstr>
      <vt:lpstr>Roboto</vt:lpstr>
      <vt:lpstr>Times New Roman</vt:lpstr>
      <vt:lpstr>1_Office Theme</vt:lpstr>
      <vt:lpstr>v</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c:title>
  <dc:creator>Kym Keith</dc:creator>
  <cp:lastModifiedBy>Kym Keith</cp:lastModifiedBy>
  <cp:revision>7</cp:revision>
  <dcterms:created xsi:type="dcterms:W3CDTF">2022-08-17T22:17:55Z</dcterms:created>
  <dcterms:modified xsi:type="dcterms:W3CDTF">2023-04-13T18:32:38Z</dcterms:modified>
  <cp:contentStatus/>
</cp:coreProperties>
</file>