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5" r:id="rId2"/>
    <p:sldId id="316" r:id="rId3"/>
    <p:sldId id="324" r:id="rId4"/>
    <p:sldId id="325" r:id="rId5"/>
    <p:sldId id="326" r:id="rId6"/>
    <p:sldId id="321" r:id="rId7"/>
    <p:sldId id="327" r:id="rId8"/>
    <p:sldId id="328" r:id="rId9"/>
    <p:sldId id="329" r:id="rId10"/>
    <p:sldId id="330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m Keith" userId="8510a1b8fa4ba23a" providerId="LiveId" clId="{5523258D-0398-4997-A22B-F9F37FB0E78A}"/>
    <pc:docChg chg="delSld modSld delMainMaster">
      <pc:chgData name="Kym Keith" userId="8510a1b8fa4ba23a" providerId="LiveId" clId="{5523258D-0398-4997-A22B-F9F37FB0E78A}" dt="2022-11-14T23:26:27.090" v="23" actId="6549"/>
      <pc:docMkLst>
        <pc:docMk/>
      </pc:docMkLst>
      <pc:sldChg chg="del">
        <pc:chgData name="Kym Keith" userId="8510a1b8fa4ba23a" providerId="LiveId" clId="{5523258D-0398-4997-A22B-F9F37FB0E78A}" dt="2022-11-14T23:25:24.257" v="0" actId="47"/>
        <pc:sldMkLst>
          <pc:docMk/>
          <pc:sldMk cId="718386218" sldId="256"/>
        </pc:sldMkLst>
      </pc:sldChg>
      <pc:sldChg chg="modSp mod">
        <pc:chgData name="Kym Keith" userId="8510a1b8fa4ba23a" providerId="LiveId" clId="{5523258D-0398-4997-A22B-F9F37FB0E78A}" dt="2022-11-14T23:26:27.090" v="23" actId="6549"/>
        <pc:sldMkLst>
          <pc:docMk/>
          <pc:sldMk cId="0" sldId="315"/>
        </pc:sldMkLst>
        <pc:spChg chg="mod">
          <ac:chgData name="Kym Keith" userId="8510a1b8fa4ba23a" providerId="LiveId" clId="{5523258D-0398-4997-A22B-F9F37FB0E78A}" dt="2022-11-14T23:26:27.090" v="23" actId="6549"/>
          <ac:spMkLst>
            <pc:docMk/>
            <pc:sldMk cId="0" sldId="315"/>
            <ac:spMk id="4" creationId="{17D39582-0430-4326-AD8F-021F471B62B3}"/>
          </ac:spMkLst>
        </pc:spChg>
      </pc:sldChg>
      <pc:sldMasterChg chg="del delSldLayout">
        <pc:chgData name="Kym Keith" userId="8510a1b8fa4ba23a" providerId="LiveId" clId="{5523258D-0398-4997-A22B-F9F37FB0E78A}" dt="2022-11-14T23:25:24.257" v="0" actId="47"/>
        <pc:sldMasterMkLst>
          <pc:docMk/>
          <pc:sldMasterMk cId="3669073096" sldId="2147483648"/>
        </pc:sldMasterMkLst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94510525" sldId="2147483649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1327462889" sldId="2147483650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242163833" sldId="2147483651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370731783" sldId="2147483652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612869739" sldId="2147483653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3742644596" sldId="2147483654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2710700625" sldId="2147483655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2869893429" sldId="2147483656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1667166053" sldId="2147483657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3824775751" sldId="2147483658"/>
          </pc:sldLayoutMkLst>
        </pc:sldLayoutChg>
        <pc:sldLayoutChg chg="del">
          <pc:chgData name="Kym Keith" userId="8510a1b8fa4ba23a" providerId="LiveId" clId="{5523258D-0398-4997-A22B-F9F37FB0E78A}" dt="2022-11-14T23:25:24.257" v="0" actId="47"/>
          <pc:sldLayoutMkLst>
            <pc:docMk/>
            <pc:sldMasterMk cId="3669073096" sldId="2147483648"/>
            <pc:sldLayoutMk cId="2626040940" sldId="214748365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.xml"/><Relationship Id="rId1" Type="http://schemas.openxmlformats.org/officeDocument/2006/relationships/slide" Target="../slides/slide3.xml"/><Relationship Id="rId5" Type="http://schemas.openxmlformats.org/officeDocument/2006/relationships/slide" Target="../slides/slide4.xml"/><Relationship Id="rId4" Type="http://schemas.openxmlformats.org/officeDocument/2006/relationships/slide" Target="../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2.xml"/><Relationship Id="rId1" Type="http://schemas.openxmlformats.org/officeDocument/2006/relationships/slide" Target="../slides/slide6.xml"/><Relationship Id="rId6" Type="http://schemas.openxmlformats.org/officeDocument/2006/relationships/slide" Target="../slides/slide3.xml"/><Relationship Id="rId5" Type="http://schemas.openxmlformats.org/officeDocument/2006/relationships/slide" Target="../slides/slide7.xml"/><Relationship Id="rId4" Type="http://schemas.openxmlformats.org/officeDocument/2006/relationships/slide" Target="../slides/slid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2.xml"/><Relationship Id="rId1" Type="http://schemas.openxmlformats.org/officeDocument/2006/relationships/slide" Target="../slides/slide9.xml"/><Relationship Id="rId6" Type="http://schemas.openxmlformats.org/officeDocument/2006/relationships/slide" Target="../slides/slide3.xml"/><Relationship Id="rId5" Type="http://schemas.openxmlformats.org/officeDocument/2006/relationships/slide" Target="../slides/slide10.xml"/><Relationship Id="rId4" Type="http://schemas.openxmlformats.org/officeDocument/2006/relationships/slide" Target="../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9E461-FC5F-4820-869E-3BFA1516DA32}" type="doc">
      <dgm:prSet loTypeId="urn:diagrams.loki3.com/VaryingWidthList" loCatId="list" qsTypeId="urn:microsoft.com/office/officeart/2005/8/quickstyle/simple5" qsCatId="simple" csTypeId="urn:microsoft.com/office/officeart/2005/8/colors/accent1_2" csCatId="accent1" phldr="1"/>
      <dgm:spPr/>
    </dgm:pt>
    <dgm:pt modelId="{C11667AB-65A8-47A4-AE3D-B50BF6EB2D2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17DB171-6956-4FDB-9312-89FD9214209F}" type="parTrans" cxnId="{A5C12DA9-F59E-4C46-8A3A-8031BE22F908}">
      <dgm:prSet/>
      <dgm:spPr/>
      <dgm:t>
        <a:bodyPr/>
        <a:lstStyle/>
        <a:p>
          <a:endParaRPr lang="en-US"/>
        </a:p>
      </dgm:t>
    </dgm:pt>
    <dgm:pt modelId="{76939B6E-6F9D-4837-8010-B5850B03880B}" type="sibTrans" cxnId="{A5C12DA9-F59E-4C46-8A3A-8031BE22F908}">
      <dgm:prSet/>
      <dgm:spPr/>
      <dgm:t>
        <a:bodyPr/>
        <a:lstStyle/>
        <a:p>
          <a:endParaRPr lang="en-US"/>
        </a:p>
      </dgm:t>
    </dgm:pt>
    <dgm:pt modelId="{20AAA9F4-0612-461F-A108-442EFA5348A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0F0EA02-156C-4D35-9B4D-CE0D00D0E388}" type="parTrans" cxnId="{8002D93C-F026-4400-8617-4B32A204B2A7}">
      <dgm:prSet/>
      <dgm:spPr/>
      <dgm:t>
        <a:bodyPr/>
        <a:lstStyle/>
        <a:p>
          <a:endParaRPr lang="en-US"/>
        </a:p>
      </dgm:t>
    </dgm:pt>
    <dgm:pt modelId="{E8510AD0-B65A-45E1-84F7-3570ED79FEFB}" type="sibTrans" cxnId="{8002D93C-F026-4400-8617-4B32A204B2A7}">
      <dgm:prSet/>
      <dgm:spPr/>
      <dgm:t>
        <a:bodyPr/>
        <a:lstStyle/>
        <a:p>
          <a:endParaRPr lang="en-US"/>
        </a:p>
      </dgm:t>
    </dgm:pt>
    <dgm:pt modelId="{645951EE-8738-4CE5-8E1F-48DE2BCB3EE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38BA1F6-3503-4A85-A92C-9A465A459B60}" type="parTrans" cxnId="{EF8BFFF4-F151-41B3-9838-FEA12885ABC4}">
      <dgm:prSet/>
      <dgm:spPr/>
      <dgm:t>
        <a:bodyPr/>
        <a:lstStyle/>
        <a:p>
          <a:endParaRPr lang="en-US"/>
        </a:p>
      </dgm:t>
    </dgm:pt>
    <dgm:pt modelId="{3BADF0B1-5595-441E-8F93-6862EDBF16DA}" type="sibTrans" cxnId="{EF8BFFF4-F151-41B3-9838-FEA12885ABC4}">
      <dgm:prSet/>
      <dgm:spPr/>
      <dgm:t>
        <a:bodyPr/>
        <a:lstStyle/>
        <a:p>
          <a:endParaRPr lang="en-US"/>
        </a:p>
      </dgm:t>
    </dgm:pt>
    <dgm:pt modelId="{D6657CBE-FA81-42BB-8E09-904E33A94643}">
      <dgm:prSet/>
      <dgm:spPr>
        <a:gradFill rotWithShape="0">
          <a:gsLst>
            <a:gs pos="100000">
              <a:schemeClr val="accent6">
                <a:lumMod val="75000"/>
              </a:schemeClr>
            </a:gs>
            <a:gs pos="100000">
              <a:srgbClr val="D47338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</a:t>
          </a:r>
        </a:p>
      </dgm:t>
    </dgm:pt>
    <dgm:pt modelId="{1EAB4AA8-5970-4DC8-BD76-E33C24DF2E68}" type="parTrans" cxnId="{8337AC99-37AD-4EDD-BBD5-3370BE6AA0EB}">
      <dgm:prSet/>
      <dgm:spPr/>
      <dgm:t>
        <a:bodyPr/>
        <a:lstStyle/>
        <a:p>
          <a:endParaRPr lang="en-US"/>
        </a:p>
      </dgm:t>
    </dgm:pt>
    <dgm:pt modelId="{3BC47252-5BC1-487B-839B-9DEB69112691}" type="sibTrans" cxnId="{8337AC99-37AD-4EDD-BBD5-3370BE6AA0EB}">
      <dgm:prSet/>
      <dgm:spPr/>
      <dgm:t>
        <a:bodyPr/>
        <a:lstStyle/>
        <a:p>
          <a:endParaRPr lang="en-US"/>
        </a:p>
      </dgm:t>
    </dgm:pt>
    <dgm:pt modelId="{D4D56D3D-EE8F-43E7-807A-8DAC59F60782}" type="pres">
      <dgm:prSet presAssocID="{F3E9E461-FC5F-4820-869E-3BFA1516DA32}" presName="Name0" presStyleCnt="0">
        <dgm:presLayoutVars>
          <dgm:resizeHandles/>
        </dgm:presLayoutVars>
      </dgm:prSet>
      <dgm:spPr/>
    </dgm:pt>
    <dgm:pt modelId="{A8A1302F-5817-4586-A4B6-77477EB449A3}" type="pres">
      <dgm:prSet presAssocID="{D6657CBE-FA81-42BB-8E09-904E33A94643}" presName="text" presStyleLbl="node1" presStyleIdx="0" presStyleCnt="4" custScaleX="140912" custScaleY="81388" custLinFactNeighborX="44272" custLinFactNeighborY="-1760">
        <dgm:presLayoutVars>
          <dgm:bulletEnabled val="1"/>
        </dgm:presLayoutVars>
      </dgm:prSet>
      <dgm:spPr/>
    </dgm:pt>
    <dgm:pt modelId="{F18D8FE1-36C5-4413-9E6F-49905E2D7B84}" type="pres">
      <dgm:prSet presAssocID="{3BC47252-5BC1-487B-839B-9DEB69112691}" presName="space" presStyleCnt="0"/>
      <dgm:spPr/>
    </dgm:pt>
    <dgm:pt modelId="{80CCCE3E-B62E-4003-B953-E7C23BA3B661}" type="pres">
      <dgm:prSet presAssocID="{C11667AB-65A8-47A4-AE3D-B50BF6EB2D2C}" presName="text" presStyleLbl="node1" presStyleIdx="1" presStyleCnt="4" custScaleX="163421" custScaleY="76124" custLinFactNeighborY="13897">
        <dgm:presLayoutVars>
          <dgm:bulletEnabled val="1"/>
        </dgm:presLayoutVars>
      </dgm:prSet>
      <dgm:spPr/>
    </dgm:pt>
    <dgm:pt modelId="{896D2490-351F-44A1-AF8F-167DE1DDA647}" type="pres">
      <dgm:prSet presAssocID="{76939B6E-6F9D-4837-8010-B5850B03880B}" presName="space" presStyleCnt="0"/>
      <dgm:spPr/>
    </dgm:pt>
    <dgm:pt modelId="{5B1D2368-105C-4FA4-B8D9-59AF7DAA18D2}" type="pres">
      <dgm:prSet presAssocID="{645951EE-8738-4CE5-8E1F-48DE2BCB3EE8}" presName="text" presStyleLbl="node1" presStyleIdx="2" presStyleCnt="4" custScaleX="140912" custScaleY="81598">
        <dgm:presLayoutVars>
          <dgm:bulletEnabled val="1"/>
        </dgm:presLayoutVars>
      </dgm:prSet>
      <dgm:spPr/>
    </dgm:pt>
    <dgm:pt modelId="{EF12287F-A96B-4DB2-AFC3-0F2AC0F0D983}" type="pres">
      <dgm:prSet presAssocID="{3BADF0B1-5595-441E-8F93-6862EDBF16DA}" presName="space" presStyleCnt="0"/>
      <dgm:spPr/>
    </dgm:pt>
    <dgm:pt modelId="{56E75073-979F-429D-90FC-F5A9B09FED9C}" type="pres">
      <dgm:prSet presAssocID="{20AAA9F4-0612-461F-A108-442EFA5348AC}" presName="text" presStyleLbl="node1" presStyleIdx="3" presStyleCnt="4" custScaleX="163421" custScaleY="82158">
        <dgm:presLayoutVars>
          <dgm:bulletEnabled val="1"/>
        </dgm:presLayoutVars>
      </dgm:prSet>
      <dgm:spPr/>
    </dgm:pt>
  </dgm:ptLst>
  <dgm:cxnLst>
    <dgm:cxn modelId="{05D0EC24-0960-40FE-B5E7-E68506D32731}" type="presOf" srcId="{20AAA9F4-0612-461F-A108-442EFA5348AC}" destId="{56E75073-979F-429D-90FC-F5A9B09FED9C}" srcOrd="0" destOrd="0" presId="urn:diagrams.loki3.com/VaryingWidthList"/>
    <dgm:cxn modelId="{D8FDB32E-7FD7-4650-885B-79902952FFCA}" type="presOf" srcId="{C11667AB-65A8-47A4-AE3D-B50BF6EB2D2C}" destId="{80CCCE3E-B62E-4003-B953-E7C23BA3B661}" srcOrd="0" destOrd="0" presId="urn:diagrams.loki3.com/VaryingWidthList"/>
    <dgm:cxn modelId="{8002D93C-F026-4400-8617-4B32A204B2A7}" srcId="{F3E9E461-FC5F-4820-869E-3BFA1516DA32}" destId="{20AAA9F4-0612-461F-A108-442EFA5348AC}" srcOrd="3" destOrd="0" parTransId="{D0F0EA02-156C-4D35-9B4D-CE0D00D0E388}" sibTransId="{E8510AD0-B65A-45E1-84F7-3570ED79FEFB}"/>
    <dgm:cxn modelId="{8337AC99-37AD-4EDD-BBD5-3370BE6AA0EB}" srcId="{F3E9E461-FC5F-4820-869E-3BFA1516DA32}" destId="{D6657CBE-FA81-42BB-8E09-904E33A94643}" srcOrd="0" destOrd="0" parTransId="{1EAB4AA8-5970-4DC8-BD76-E33C24DF2E68}" sibTransId="{3BC47252-5BC1-487B-839B-9DEB69112691}"/>
    <dgm:cxn modelId="{F072599C-FEE0-4301-A030-F8ABCBD2D89E}" type="presOf" srcId="{F3E9E461-FC5F-4820-869E-3BFA1516DA32}" destId="{D4D56D3D-EE8F-43E7-807A-8DAC59F60782}" srcOrd="0" destOrd="0" presId="urn:diagrams.loki3.com/VaryingWidthList"/>
    <dgm:cxn modelId="{A5C12DA9-F59E-4C46-8A3A-8031BE22F908}" srcId="{F3E9E461-FC5F-4820-869E-3BFA1516DA32}" destId="{C11667AB-65A8-47A4-AE3D-B50BF6EB2D2C}" srcOrd="1" destOrd="0" parTransId="{317DB171-6956-4FDB-9312-89FD9214209F}" sibTransId="{76939B6E-6F9D-4837-8010-B5850B03880B}"/>
    <dgm:cxn modelId="{84C99EC9-6076-497D-8A5B-27C2BC40CD8D}" type="presOf" srcId="{645951EE-8738-4CE5-8E1F-48DE2BCB3EE8}" destId="{5B1D2368-105C-4FA4-B8D9-59AF7DAA18D2}" srcOrd="0" destOrd="0" presId="urn:diagrams.loki3.com/VaryingWidthList"/>
    <dgm:cxn modelId="{FC97A9D0-C2A4-4E15-AC4A-D1F984011C2D}" type="presOf" srcId="{D6657CBE-FA81-42BB-8E09-904E33A94643}" destId="{A8A1302F-5817-4586-A4B6-77477EB449A3}" srcOrd="0" destOrd="0" presId="urn:diagrams.loki3.com/VaryingWidthList"/>
    <dgm:cxn modelId="{EF8BFFF4-F151-41B3-9838-FEA12885ABC4}" srcId="{F3E9E461-FC5F-4820-869E-3BFA1516DA32}" destId="{645951EE-8738-4CE5-8E1F-48DE2BCB3EE8}" srcOrd="2" destOrd="0" parTransId="{238BA1F6-3503-4A85-A92C-9A465A459B60}" sibTransId="{3BADF0B1-5595-441E-8F93-6862EDBF16DA}"/>
    <dgm:cxn modelId="{3787B21B-B8FE-4ED0-9992-8EF78E1C100A}" type="presParOf" srcId="{D4D56D3D-EE8F-43E7-807A-8DAC59F60782}" destId="{A8A1302F-5817-4586-A4B6-77477EB449A3}" srcOrd="0" destOrd="0" presId="urn:diagrams.loki3.com/VaryingWidthList"/>
    <dgm:cxn modelId="{52638C81-0675-4F93-91BA-2A99943144CD}" type="presParOf" srcId="{D4D56D3D-EE8F-43E7-807A-8DAC59F60782}" destId="{F18D8FE1-36C5-4413-9E6F-49905E2D7B84}" srcOrd="1" destOrd="0" presId="urn:diagrams.loki3.com/VaryingWidthList"/>
    <dgm:cxn modelId="{5B92D377-E174-4929-9FE7-B297ED80BAC1}" type="presParOf" srcId="{D4D56D3D-EE8F-43E7-807A-8DAC59F60782}" destId="{80CCCE3E-B62E-4003-B953-E7C23BA3B661}" srcOrd="2" destOrd="0" presId="urn:diagrams.loki3.com/VaryingWidthList"/>
    <dgm:cxn modelId="{60C18365-6E7B-4348-A74B-D93DA7FB09CF}" type="presParOf" srcId="{D4D56D3D-EE8F-43E7-807A-8DAC59F60782}" destId="{896D2490-351F-44A1-AF8F-167DE1DDA647}" srcOrd="3" destOrd="0" presId="urn:diagrams.loki3.com/VaryingWidthList"/>
    <dgm:cxn modelId="{4679B15B-D980-490B-9E0E-55B28F3ABEA4}" type="presParOf" srcId="{D4D56D3D-EE8F-43E7-807A-8DAC59F60782}" destId="{5B1D2368-105C-4FA4-B8D9-59AF7DAA18D2}" srcOrd="4" destOrd="0" presId="urn:diagrams.loki3.com/VaryingWidthList"/>
    <dgm:cxn modelId="{5F48BD95-FAD8-4150-8EF5-591B484C4D1E}" type="presParOf" srcId="{D4D56D3D-EE8F-43E7-807A-8DAC59F60782}" destId="{EF12287F-A96B-4DB2-AFC3-0F2AC0F0D983}" srcOrd="5" destOrd="0" presId="urn:diagrams.loki3.com/VaryingWidthList"/>
    <dgm:cxn modelId="{EBCD7560-6B8E-46E8-B1A1-0B65891A76CB}" type="presParOf" srcId="{D4D56D3D-EE8F-43E7-807A-8DAC59F60782}" destId="{56E75073-979F-429D-90FC-F5A9B09FED9C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E9E461-FC5F-4820-869E-3BFA1516DA32}" type="doc">
      <dgm:prSet loTypeId="urn:diagrams.loki3.com/VaryingWidthList" loCatId="list" qsTypeId="urn:microsoft.com/office/officeart/2005/8/quickstyle/simple5" qsCatId="simple" csTypeId="urn:microsoft.com/office/officeart/2005/8/colors/accent1_2" csCatId="accent1" phldr="1"/>
      <dgm:spPr/>
    </dgm:pt>
    <dgm:pt modelId="{C11667AB-65A8-47A4-AE3D-B50BF6EB2D2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17DB171-6956-4FDB-9312-89FD9214209F}" type="parTrans" cxnId="{A5C12DA9-F59E-4C46-8A3A-8031BE22F908}">
      <dgm:prSet/>
      <dgm:spPr/>
      <dgm:t>
        <a:bodyPr/>
        <a:lstStyle/>
        <a:p>
          <a:endParaRPr lang="en-US"/>
        </a:p>
      </dgm:t>
    </dgm:pt>
    <dgm:pt modelId="{76939B6E-6F9D-4837-8010-B5850B03880B}" type="sibTrans" cxnId="{A5C12DA9-F59E-4C46-8A3A-8031BE22F908}">
      <dgm:prSet/>
      <dgm:spPr/>
      <dgm:t>
        <a:bodyPr/>
        <a:lstStyle/>
        <a:p>
          <a:endParaRPr lang="en-US"/>
        </a:p>
      </dgm:t>
    </dgm:pt>
    <dgm:pt modelId="{20AAA9F4-0612-461F-A108-442EFA5348A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0F0EA02-156C-4D35-9B4D-CE0D00D0E388}" type="parTrans" cxnId="{8002D93C-F026-4400-8617-4B32A204B2A7}">
      <dgm:prSet/>
      <dgm:spPr/>
      <dgm:t>
        <a:bodyPr/>
        <a:lstStyle/>
        <a:p>
          <a:endParaRPr lang="en-US"/>
        </a:p>
      </dgm:t>
    </dgm:pt>
    <dgm:pt modelId="{E8510AD0-B65A-45E1-84F7-3570ED79FEFB}" type="sibTrans" cxnId="{8002D93C-F026-4400-8617-4B32A204B2A7}">
      <dgm:prSet/>
      <dgm:spPr/>
      <dgm:t>
        <a:bodyPr/>
        <a:lstStyle/>
        <a:p>
          <a:endParaRPr lang="en-US"/>
        </a:p>
      </dgm:t>
    </dgm:pt>
    <dgm:pt modelId="{645951EE-8738-4CE5-8E1F-48DE2BCB3EE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238BA1F6-3503-4A85-A92C-9A465A459B60}" type="parTrans" cxnId="{EF8BFFF4-F151-41B3-9838-FEA12885ABC4}">
      <dgm:prSet/>
      <dgm:spPr/>
      <dgm:t>
        <a:bodyPr/>
        <a:lstStyle/>
        <a:p>
          <a:endParaRPr lang="en-US"/>
        </a:p>
      </dgm:t>
    </dgm:pt>
    <dgm:pt modelId="{3BADF0B1-5595-441E-8F93-6862EDBF16DA}" type="sibTrans" cxnId="{EF8BFFF4-F151-41B3-9838-FEA12885ABC4}">
      <dgm:prSet/>
      <dgm:spPr/>
      <dgm:t>
        <a:bodyPr/>
        <a:lstStyle/>
        <a:p>
          <a:endParaRPr lang="en-US"/>
        </a:p>
      </dgm:t>
    </dgm:pt>
    <dgm:pt modelId="{D6657CBE-FA81-42BB-8E09-904E33A94643}">
      <dgm:prSet/>
      <dgm:spPr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</a:t>
          </a:r>
        </a:p>
      </dgm:t>
    </dgm:pt>
    <dgm:pt modelId="{1EAB4AA8-5970-4DC8-BD76-E33C24DF2E68}" type="parTrans" cxnId="{8337AC99-37AD-4EDD-BBD5-3370BE6AA0EB}">
      <dgm:prSet/>
      <dgm:spPr/>
      <dgm:t>
        <a:bodyPr/>
        <a:lstStyle/>
        <a:p>
          <a:endParaRPr lang="en-US"/>
        </a:p>
      </dgm:t>
    </dgm:pt>
    <dgm:pt modelId="{3BC47252-5BC1-487B-839B-9DEB69112691}" type="sibTrans" cxnId="{8337AC99-37AD-4EDD-BBD5-3370BE6AA0EB}">
      <dgm:prSet/>
      <dgm:spPr/>
      <dgm:t>
        <a:bodyPr/>
        <a:lstStyle/>
        <a:p>
          <a:endParaRPr lang="en-US"/>
        </a:p>
      </dgm:t>
    </dgm:pt>
    <dgm:pt modelId="{D4D56D3D-EE8F-43E7-807A-8DAC59F60782}" type="pres">
      <dgm:prSet presAssocID="{F3E9E461-FC5F-4820-869E-3BFA1516DA32}" presName="Name0" presStyleCnt="0">
        <dgm:presLayoutVars>
          <dgm:resizeHandles/>
        </dgm:presLayoutVars>
      </dgm:prSet>
      <dgm:spPr/>
    </dgm:pt>
    <dgm:pt modelId="{A8A1302F-5817-4586-A4B6-77477EB449A3}" type="pres">
      <dgm:prSet presAssocID="{D6657CBE-FA81-42BB-8E09-904E33A94643}" presName="text" presStyleLbl="node1" presStyleIdx="0" presStyleCnt="4" custScaleX="140912" custScaleY="81388" custLinFactNeighborX="-2510" custLinFactNeighborY="-5464">
        <dgm:presLayoutVars>
          <dgm:bulletEnabled val="1"/>
        </dgm:presLayoutVars>
      </dgm:prSet>
      <dgm:spPr/>
    </dgm:pt>
    <dgm:pt modelId="{F18D8FE1-36C5-4413-9E6F-49905E2D7B84}" type="pres">
      <dgm:prSet presAssocID="{3BC47252-5BC1-487B-839B-9DEB69112691}" presName="space" presStyleCnt="0"/>
      <dgm:spPr/>
    </dgm:pt>
    <dgm:pt modelId="{80CCCE3E-B62E-4003-B953-E7C23BA3B661}" type="pres">
      <dgm:prSet presAssocID="{C11667AB-65A8-47A4-AE3D-B50BF6EB2D2C}" presName="text" presStyleLbl="node1" presStyleIdx="1" presStyleCnt="4" custScaleX="163421" custScaleY="76124" custLinFactNeighborY="13897">
        <dgm:presLayoutVars>
          <dgm:bulletEnabled val="1"/>
        </dgm:presLayoutVars>
      </dgm:prSet>
      <dgm:spPr/>
    </dgm:pt>
    <dgm:pt modelId="{896D2490-351F-44A1-AF8F-167DE1DDA647}" type="pres">
      <dgm:prSet presAssocID="{76939B6E-6F9D-4837-8010-B5850B03880B}" presName="space" presStyleCnt="0"/>
      <dgm:spPr/>
    </dgm:pt>
    <dgm:pt modelId="{5B1D2368-105C-4FA4-B8D9-59AF7DAA18D2}" type="pres">
      <dgm:prSet presAssocID="{645951EE-8738-4CE5-8E1F-48DE2BCB3EE8}" presName="text" presStyleLbl="node1" presStyleIdx="2" presStyleCnt="4" custScaleX="140912" custScaleY="81598">
        <dgm:presLayoutVars>
          <dgm:bulletEnabled val="1"/>
        </dgm:presLayoutVars>
      </dgm:prSet>
      <dgm:spPr/>
    </dgm:pt>
    <dgm:pt modelId="{EF12287F-A96B-4DB2-AFC3-0F2AC0F0D983}" type="pres">
      <dgm:prSet presAssocID="{3BADF0B1-5595-441E-8F93-6862EDBF16DA}" presName="space" presStyleCnt="0"/>
      <dgm:spPr/>
    </dgm:pt>
    <dgm:pt modelId="{56E75073-979F-429D-90FC-F5A9B09FED9C}" type="pres">
      <dgm:prSet presAssocID="{20AAA9F4-0612-461F-A108-442EFA5348AC}" presName="text" presStyleLbl="node1" presStyleIdx="3" presStyleCnt="4" custScaleX="163421" custScaleY="82158">
        <dgm:presLayoutVars>
          <dgm:bulletEnabled val="1"/>
        </dgm:presLayoutVars>
      </dgm:prSet>
      <dgm:spPr/>
    </dgm:pt>
  </dgm:ptLst>
  <dgm:cxnLst>
    <dgm:cxn modelId="{05D0EC24-0960-40FE-B5E7-E68506D32731}" type="presOf" srcId="{20AAA9F4-0612-461F-A108-442EFA5348AC}" destId="{56E75073-979F-429D-90FC-F5A9B09FED9C}" srcOrd="0" destOrd="0" presId="urn:diagrams.loki3.com/VaryingWidthList"/>
    <dgm:cxn modelId="{D8FDB32E-7FD7-4650-885B-79902952FFCA}" type="presOf" srcId="{C11667AB-65A8-47A4-AE3D-B50BF6EB2D2C}" destId="{80CCCE3E-B62E-4003-B953-E7C23BA3B661}" srcOrd="0" destOrd="0" presId="urn:diagrams.loki3.com/VaryingWidthList"/>
    <dgm:cxn modelId="{8002D93C-F026-4400-8617-4B32A204B2A7}" srcId="{F3E9E461-FC5F-4820-869E-3BFA1516DA32}" destId="{20AAA9F4-0612-461F-A108-442EFA5348AC}" srcOrd="3" destOrd="0" parTransId="{D0F0EA02-156C-4D35-9B4D-CE0D00D0E388}" sibTransId="{E8510AD0-B65A-45E1-84F7-3570ED79FEFB}"/>
    <dgm:cxn modelId="{8337AC99-37AD-4EDD-BBD5-3370BE6AA0EB}" srcId="{F3E9E461-FC5F-4820-869E-3BFA1516DA32}" destId="{D6657CBE-FA81-42BB-8E09-904E33A94643}" srcOrd="0" destOrd="0" parTransId="{1EAB4AA8-5970-4DC8-BD76-E33C24DF2E68}" sibTransId="{3BC47252-5BC1-487B-839B-9DEB69112691}"/>
    <dgm:cxn modelId="{F072599C-FEE0-4301-A030-F8ABCBD2D89E}" type="presOf" srcId="{F3E9E461-FC5F-4820-869E-3BFA1516DA32}" destId="{D4D56D3D-EE8F-43E7-807A-8DAC59F60782}" srcOrd="0" destOrd="0" presId="urn:diagrams.loki3.com/VaryingWidthList"/>
    <dgm:cxn modelId="{A5C12DA9-F59E-4C46-8A3A-8031BE22F908}" srcId="{F3E9E461-FC5F-4820-869E-3BFA1516DA32}" destId="{C11667AB-65A8-47A4-AE3D-B50BF6EB2D2C}" srcOrd="1" destOrd="0" parTransId="{317DB171-6956-4FDB-9312-89FD9214209F}" sibTransId="{76939B6E-6F9D-4837-8010-B5850B03880B}"/>
    <dgm:cxn modelId="{84C99EC9-6076-497D-8A5B-27C2BC40CD8D}" type="presOf" srcId="{645951EE-8738-4CE5-8E1F-48DE2BCB3EE8}" destId="{5B1D2368-105C-4FA4-B8D9-59AF7DAA18D2}" srcOrd="0" destOrd="0" presId="urn:diagrams.loki3.com/VaryingWidthList"/>
    <dgm:cxn modelId="{FC97A9D0-C2A4-4E15-AC4A-D1F984011C2D}" type="presOf" srcId="{D6657CBE-FA81-42BB-8E09-904E33A94643}" destId="{A8A1302F-5817-4586-A4B6-77477EB449A3}" srcOrd="0" destOrd="0" presId="urn:diagrams.loki3.com/VaryingWidthList"/>
    <dgm:cxn modelId="{EF8BFFF4-F151-41B3-9838-FEA12885ABC4}" srcId="{F3E9E461-FC5F-4820-869E-3BFA1516DA32}" destId="{645951EE-8738-4CE5-8E1F-48DE2BCB3EE8}" srcOrd="2" destOrd="0" parTransId="{238BA1F6-3503-4A85-A92C-9A465A459B60}" sibTransId="{3BADF0B1-5595-441E-8F93-6862EDBF16DA}"/>
    <dgm:cxn modelId="{3787B21B-B8FE-4ED0-9992-8EF78E1C100A}" type="presParOf" srcId="{D4D56D3D-EE8F-43E7-807A-8DAC59F60782}" destId="{A8A1302F-5817-4586-A4B6-77477EB449A3}" srcOrd="0" destOrd="0" presId="urn:diagrams.loki3.com/VaryingWidthList"/>
    <dgm:cxn modelId="{52638C81-0675-4F93-91BA-2A99943144CD}" type="presParOf" srcId="{D4D56D3D-EE8F-43E7-807A-8DAC59F60782}" destId="{F18D8FE1-36C5-4413-9E6F-49905E2D7B84}" srcOrd="1" destOrd="0" presId="urn:diagrams.loki3.com/VaryingWidthList"/>
    <dgm:cxn modelId="{5B92D377-E174-4929-9FE7-B297ED80BAC1}" type="presParOf" srcId="{D4D56D3D-EE8F-43E7-807A-8DAC59F60782}" destId="{80CCCE3E-B62E-4003-B953-E7C23BA3B661}" srcOrd="2" destOrd="0" presId="urn:diagrams.loki3.com/VaryingWidthList"/>
    <dgm:cxn modelId="{60C18365-6E7B-4348-A74B-D93DA7FB09CF}" type="presParOf" srcId="{D4D56D3D-EE8F-43E7-807A-8DAC59F60782}" destId="{896D2490-351F-44A1-AF8F-167DE1DDA647}" srcOrd="3" destOrd="0" presId="urn:diagrams.loki3.com/VaryingWidthList"/>
    <dgm:cxn modelId="{4679B15B-D980-490B-9E0E-55B28F3ABEA4}" type="presParOf" srcId="{D4D56D3D-EE8F-43E7-807A-8DAC59F60782}" destId="{5B1D2368-105C-4FA4-B8D9-59AF7DAA18D2}" srcOrd="4" destOrd="0" presId="urn:diagrams.loki3.com/VaryingWidthList"/>
    <dgm:cxn modelId="{5F48BD95-FAD8-4150-8EF5-591B484C4D1E}" type="presParOf" srcId="{D4D56D3D-EE8F-43E7-807A-8DAC59F60782}" destId="{EF12287F-A96B-4DB2-AFC3-0F2AC0F0D983}" srcOrd="5" destOrd="0" presId="urn:diagrams.loki3.com/VaryingWidthList"/>
    <dgm:cxn modelId="{EBCD7560-6B8E-46E8-B1A1-0B65891A76CB}" type="presParOf" srcId="{D4D56D3D-EE8F-43E7-807A-8DAC59F60782}" destId="{56E75073-979F-429D-90FC-F5A9B09FED9C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9E461-FC5F-4820-869E-3BFA1516DA32}" type="doc">
      <dgm:prSet loTypeId="urn:diagrams.loki3.com/VaryingWidthList" loCatId="list" qsTypeId="urn:microsoft.com/office/officeart/2005/8/quickstyle/simple5" qsCatId="simple" csTypeId="urn:microsoft.com/office/officeart/2005/8/colors/accent1_2" csCatId="accent1" phldr="1"/>
      <dgm:spPr/>
    </dgm:pt>
    <dgm:pt modelId="{C11667AB-65A8-47A4-AE3D-B50BF6EB2D2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17DB171-6956-4FDB-9312-89FD9214209F}" type="parTrans" cxnId="{A5C12DA9-F59E-4C46-8A3A-8031BE22F908}">
      <dgm:prSet/>
      <dgm:spPr/>
      <dgm:t>
        <a:bodyPr/>
        <a:lstStyle/>
        <a:p>
          <a:endParaRPr lang="en-US"/>
        </a:p>
      </dgm:t>
    </dgm:pt>
    <dgm:pt modelId="{76939B6E-6F9D-4837-8010-B5850B03880B}" type="sibTrans" cxnId="{A5C12DA9-F59E-4C46-8A3A-8031BE22F908}">
      <dgm:prSet/>
      <dgm:spPr/>
      <dgm:t>
        <a:bodyPr/>
        <a:lstStyle/>
        <a:p>
          <a:endParaRPr lang="en-US"/>
        </a:p>
      </dgm:t>
    </dgm:pt>
    <dgm:pt modelId="{20AAA9F4-0612-461F-A108-442EFA5348A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0F0EA02-156C-4D35-9B4D-CE0D00D0E388}" type="parTrans" cxnId="{8002D93C-F026-4400-8617-4B32A204B2A7}">
      <dgm:prSet/>
      <dgm:spPr/>
      <dgm:t>
        <a:bodyPr/>
        <a:lstStyle/>
        <a:p>
          <a:endParaRPr lang="en-US"/>
        </a:p>
      </dgm:t>
    </dgm:pt>
    <dgm:pt modelId="{E8510AD0-B65A-45E1-84F7-3570ED79FEFB}" type="sibTrans" cxnId="{8002D93C-F026-4400-8617-4B32A204B2A7}">
      <dgm:prSet/>
      <dgm:spPr/>
      <dgm:t>
        <a:bodyPr/>
        <a:lstStyle/>
        <a:p>
          <a:endParaRPr lang="en-US"/>
        </a:p>
      </dgm:t>
    </dgm:pt>
    <dgm:pt modelId="{645951EE-8738-4CE5-8E1F-48DE2BCB3EE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</a:t>
          </a:r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238BA1F6-3503-4A85-A92C-9A465A459B60}" type="parTrans" cxnId="{EF8BFFF4-F151-41B3-9838-FEA12885ABC4}">
      <dgm:prSet/>
      <dgm:spPr/>
      <dgm:t>
        <a:bodyPr/>
        <a:lstStyle/>
        <a:p>
          <a:endParaRPr lang="en-US"/>
        </a:p>
      </dgm:t>
    </dgm:pt>
    <dgm:pt modelId="{3BADF0B1-5595-441E-8F93-6862EDBF16DA}" type="sibTrans" cxnId="{EF8BFFF4-F151-41B3-9838-FEA12885ABC4}">
      <dgm:prSet/>
      <dgm:spPr/>
      <dgm:t>
        <a:bodyPr/>
        <a:lstStyle/>
        <a:p>
          <a:endParaRPr lang="en-US"/>
        </a:p>
      </dgm:t>
    </dgm:pt>
    <dgm:pt modelId="{D6657CBE-FA81-42BB-8E09-904E33A94643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6">
                <a:lumMod val="75000"/>
              </a:schemeClr>
            </a:gs>
            <a:gs pos="0">
              <a:schemeClr val="accent6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</a:t>
          </a:r>
        </a:p>
      </dgm:t>
    </dgm:pt>
    <dgm:pt modelId="{1EAB4AA8-5970-4DC8-BD76-E33C24DF2E68}" type="parTrans" cxnId="{8337AC99-37AD-4EDD-BBD5-3370BE6AA0EB}">
      <dgm:prSet/>
      <dgm:spPr/>
      <dgm:t>
        <a:bodyPr/>
        <a:lstStyle/>
        <a:p>
          <a:endParaRPr lang="en-US"/>
        </a:p>
      </dgm:t>
    </dgm:pt>
    <dgm:pt modelId="{3BC47252-5BC1-487B-839B-9DEB69112691}" type="sibTrans" cxnId="{8337AC99-37AD-4EDD-BBD5-3370BE6AA0EB}">
      <dgm:prSet/>
      <dgm:spPr/>
      <dgm:t>
        <a:bodyPr/>
        <a:lstStyle/>
        <a:p>
          <a:endParaRPr lang="en-US"/>
        </a:p>
      </dgm:t>
    </dgm:pt>
    <dgm:pt modelId="{D4D56D3D-EE8F-43E7-807A-8DAC59F60782}" type="pres">
      <dgm:prSet presAssocID="{F3E9E461-FC5F-4820-869E-3BFA1516DA32}" presName="Name0" presStyleCnt="0">
        <dgm:presLayoutVars>
          <dgm:resizeHandles/>
        </dgm:presLayoutVars>
      </dgm:prSet>
      <dgm:spPr/>
    </dgm:pt>
    <dgm:pt modelId="{A8A1302F-5817-4586-A4B6-77477EB449A3}" type="pres">
      <dgm:prSet presAssocID="{D6657CBE-FA81-42BB-8E09-904E33A94643}" presName="text" presStyleLbl="node1" presStyleIdx="0" presStyleCnt="4" custScaleX="140912" custScaleY="81388" custLinFactX="78426" custLinFactNeighborX="100000" custLinFactNeighborY="8471">
        <dgm:presLayoutVars>
          <dgm:bulletEnabled val="1"/>
        </dgm:presLayoutVars>
      </dgm:prSet>
      <dgm:spPr/>
    </dgm:pt>
    <dgm:pt modelId="{F18D8FE1-36C5-4413-9E6F-49905E2D7B84}" type="pres">
      <dgm:prSet presAssocID="{3BC47252-5BC1-487B-839B-9DEB69112691}" presName="space" presStyleCnt="0"/>
      <dgm:spPr/>
    </dgm:pt>
    <dgm:pt modelId="{80CCCE3E-B62E-4003-B953-E7C23BA3B661}" type="pres">
      <dgm:prSet presAssocID="{C11667AB-65A8-47A4-AE3D-B50BF6EB2D2C}" presName="text" presStyleLbl="node1" presStyleIdx="1" presStyleCnt="4" custScaleX="163421" custScaleY="76124" custLinFactNeighborY="13897">
        <dgm:presLayoutVars>
          <dgm:bulletEnabled val="1"/>
        </dgm:presLayoutVars>
      </dgm:prSet>
      <dgm:spPr/>
    </dgm:pt>
    <dgm:pt modelId="{896D2490-351F-44A1-AF8F-167DE1DDA647}" type="pres">
      <dgm:prSet presAssocID="{76939B6E-6F9D-4837-8010-B5850B03880B}" presName="space" presStyleCnt="0"/>
      <dgm:spPr/>
    </dgm:pt>
    <dgm:pt modelId="{5B1D2368-105C-4FA4-B8D9-59AF7DAA18D2}" type="pres">
      <dgm:prSet presAssocID="{645951EE-8738-4CE5-8E1F-48DE2BCB3EE8}" presName="text" presStyleLbl="node1" presStyleIdx="2" presStyleCnt="4" custScaleX="140912" custScaleY="81598">
        <dgm:presLayoutVars>
          <dgm:bulletEnabled val="1"/>
        </dgm:presLayoutVars>
      </dgm:prSet>
      <dgm:spPr/>
    </dgm:pt>
    <dgm:pt modelId="{EF12287F-A96B-4DB2-AFC3-0F2AC0F0D983}" type="pres">
      <dgm:prSet presAssocID="{3BADF0B1-5595-441E-8F93-6862EDBF16DA}" presName="space" presStyleCnt="0"/>
      <dgm:spPr/>
    </dgm:pt>
    <dgm:pt modelId="{56E75073-979F-429D-90FC-F5A9B09FED9C}" type="pres">
      <dgm:prSet presAssocID="{20AAA9F4-0612-461F-A108-442EFA5348AC}" presName="text" presStyleLbl="node1" presStyleIdx="3" presStyleCnt="4" custScaleX="163421" custScaleY="82158">
        <dgm:presLayoutVars>
          <dgm:bulletEnabled val="1"/>
        </dgm:presLayoutVars>
      </dgm:prSet>
      <dgm:spPr/>
    </dgm:pt>
  </dgm:ptLst>
  <dgm:cxnLst>
    <dgm:cxn modelId="{05D0EC24-0960-40FE-B5E7-E68506D32731}" type="presOf" srcId="{20AAA9F4-0612-461F-A108-442EFA5348AC}" destId="{56E75073-979F-429D-90FC-F5A9B09FED9C}" srcOrd="0" destOrd="0" presId="urn:diagrams.loki3.com/VaryingWidthList"/>
    <dgm:cxn modelId="{D8FDB32E-7FD7-4650-885B-79902952FFCA}" type="presOf" srcId="{C11667AB-65A8-47A4-AE3D-B50BF6EB2D2C}" destId="{80CCCE3E-B62E-4003-B953-E7C23BA3B661}" srcOrd="0" destOrd="0" presId="urn:diagrams.loki3.com/VaryingWidthList"/>
    <dgm:cxn modelId="{8002D93C-F026-4400-8617-4B32A204B2A7}" srcId="{F3E9E461-FC5F-4820-869E-3BFA1516DA32}" destId="{20AAA9F4-0612-461F-A108-442EFA5348AC}" srcOrd="3" destOrd="0" parTransId="{D0F0EA02-156C-4D35-9B4D-CE0D00D0E388}" sibTransId="{E8510AD0-B65A-45E1-84F7-3570ED79FEFB}"/>
    <dgm:cxn modelId="{8337AC99-37AD-4EDD-BBD5-3370BE6AA0EB}" srcId="{F3E9E461-FC5F-4820-869E-3BFA1516DA32}" destId="{D6657CBE-FA81-42BB-8E09-904E33A94643}" srcOrd="0" destOrd="0" parTransId="{1EAB4AA8-5970-4DC8-BD76-E33C24DF2E68}" sibTransId="{3BC47252-5BC1-487B-839B-9DEB69112691}"/>
    <dgm:cxn modelId="{F072599C-FEE0-4301-A030-F8ABCBD2D89E}" type="presOf" srcId="{F3E9E461-FC5F-4820-869E-3BFA1516DA32}" destId="{D4D56D3D-EE8F-43E7-807A-8DAC59F60782}" srcOrd="0" destOrd="0" presId="urn:diagrams.loki3.com/VaryingWidthList"/>
    <dgm:cxn modelId="{A5C12DA9-F59E-4C46-8A3A-8031BE22F908}" srcId="{F3E9E461-FC5F-4820-869E-3BFA1516DA32}" destId="{C11667AB-65A8-47A4-AE3D-B50BF6EB2D2C}" srcOrd="1" destOrd="0" parTransId="{317DB171-6956-4FDB-9312-89FD9214209F}" sibTransId="{76939B6E-6F9D-4837-8010-B5850B03880B}"/>
    <dgm:cxn modelId="{84C99EC9-6076-497D-8A5B-27C2BC40CD8D}" type="presOf" srcId="{645951EE-8738-4CE5-8E1F-48DE2BCB3EE8}" destId="{5B1D2368-105C-4FA4-B8D9-59AF7DAA18D2}" srcOrd="0" destOrd="0" presId="urn:diagrams.loki3.com/VaryingWidthList"/>
    <dgm:cxn modelId="{FC97A9D0-C2A4-4E15-AC4A-D1F984011C2D}" type="presOf" srcId="{D6657CBE-FA81-42BB-8E09-904E33A94643}" destId="{A8A1302F-5817-4586-A4B6-77477EB449A3}" srcOrd="0" destOrd="0" presId="urn:diagrams.loki3.com/VaryingWidthList"/>
    <dgm:cxn modelId="{EF8BFFF4-F151-41B3-9838-FEA12885ABC4}" srcId="{F3E9E461-FC5F-4820-869E-3BFA1516DA32}" destId="{645951EE-8738-4CE5-8E1F-48DE2BCB3EE8}" srcOrd="2" destOrd="0" parTransId="{238BA1F6-3503-4A85-A92C-9A465A459B60}" sibTransId="{3BADF0B1-5595-441E-8F93-6862EDBF16DA}"/>
    <dgm:cxn modelId="{3787B21B-B8FE-4ED0-9992-8EF78E1C100A}" type="presParOf" srcId="{D4D56D3D-EE8F-43E7-807A-8DAC59F60782}" destId="{A8A1302F-5817-4586-A4B6-77477EB449A3}" srcOrd="0" destOrd="0" presId="urn:diagrams.loki3.com/VaryingWidthList"/>
    <dgm:cxn modelId="{52638C81-0675-4F93-91BA-2A99943144CD}" type="presParOf" srcId="{D4D56D3D-EE8F-43E7-807A-8DAC59F60782}" destId="{F18D8FE1-36C5-4413-9E6F-49905E2D7B84}" srcOrd="1" destOrd="0" presId="urn:diagrams.loki3.com/VaryingWidthList"/>
    <dgm:cxn modelId="{5B92D377-E174-4929-9FE7-B297ED80BAC1}" type="presParOf" srcId="{D4D56D3D-EE8F-43E7-807A-8DAC59F60782}" destId="{80CCCE3E-B62E-4003-B953-E7C23BA3B661}" srcOrd="2" destOrd="0" presId="urn:diagrams.loki3.com/VaryingWidthList"/>
    <dgm:cxn modelId="{60C18365-6E7B-4348-A74B-D93DA7FB09CF}" type="presParOf" srcId="{D4D56D3D-EE8F-43E7-807A-8DAC59F60782}" destId="{896D2490-351F-44A1-AF8F-167DE1DDA647}" srcOrd="3" destOrd="0" presId="urn:diagrams.loki3.com/VaryingWidthList"/>
    <dgm:cxn modelId="{4679B15B-D980-490B-9E0E-55B28F3ABEA4}" type="presParOf" srcId="{D4D56D3D-EE8F-43E7-807A-8DAC59F60782}" destId="{5B1D2368-105C-4FA4-B8D9-59AF7DAA18D2}" srcOrd="4" destOrd="0" presId="urn:diagrams.loki3.com/VaryingWidthList"/>
    <dgm:cxn modelId="{5F48BD95-FAD8-4150-8EF5-591B484C4D1E}" type="presParOf" srcId="{D4D56D3D-EE8F-43E7-807A-8DAC59F60782}" destId="{EF12287F-A96B-4DB2-AFC3-0F2AC0F0D983}" srcOrd="5" destOrd="0" presId="urn:diagrams.loki3.com/VaryingWidthList"/>
    <dgm:cxn modelId="{EBCD7560-6B8E-46E8-B1A1-0B65891A76CB}" type="presParOf" srcId="{D4D56D3D-EE8F-43E7-807A-8DAC59F60782}" destId="{56E75073-979F-429D-90FC-F5A9B09FED9C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302F-5817-4586-A4B6-77477EB449A3}">
      <dsp:nvSpPr>
        <dsp:cNvPr id="0" name=""/>
        <dsp:cNvSpPr/>
      </dsp:nvSpPr>
      <dsp:spPr>
        <a:xfrm>
          <a:off x="0" y="0"/>
          <a:ext cx="1014564" cy="1300559"/>
        </a:xfrm>
        <a:prstGeom prst="rect">
          <a:avLst/>
        </a:prstGeom>
        <a:gradFill rotWithShape="0">
          <a:gsLst>
            <a:gs pos="100000">
              <a:schemeClr val="accent6">
                <a:lumMod val="75000"/>
              </a:schemeClr>
            </a:gs>
            <a:gs pos="100000">
              <a:srgbClr val="D47338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</a:rPr>
            <a:t>A</a:t>
          </a:r>
        </a:p>
      </dsp:txBody>
      <dsp:txXfrm>
        <a:off x="0" y="0"/>
        <a:ext cx="1014564" cy="1300559"/>
      </dsp:txXfrm>
    </dsp:sp>
    <dsp:sp modelId="{80CCCE3E-B62E-4003-B953-E7C23BA3B661}">
      <dsp:nvSpPr>
        <dsp:cNvPr id="0" name=""/>
        <dsp:cNvSpPr/>
      </dsp:nvSpPr>
      <dsp:spPr>
        <a:xfrm>
          <a:off x="0" y="1391729"/>
          <a:ext cx="1014564" cy="12164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</a:t>
          </a:r>
          <a:endParaRPr lang="en-US" sz="6300" kern="1200" dirty="0">
            <a:solidFill>
              <a:schemeClr val="tx1"/>
            </a:solidFill>
          </a:endParaRPr>
        </a:p>
      </dsp:txBody>
      <dsp:txXfrm>
        <a:off x="0" y="1391729"/>
        <a:ext cx="1014564" cy="1216442"/>
      </dsp:txXfrm>
    </dsp:sp>
    <dsp:sp modelId="{5B1D2368-105C-4FA4-B8D9-59AF7DAA18D2}">
      <dsp:nvSpPr>
        <dsp:cNvPr id="0" name=""/>
        <dsp:cNvSpPr/>
      </dsp:nvSpPr>
      <dsp:spPr>
        <a:xfrm>
          <a:off x="0" y="2676967"/>
          <a:ext cx="1014564" cy="1303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</a:t>
          </a:r>
          <a:endParaRPr lang="en-US" sz="6300" kern="1200" dirty="0">
            <a:solidFill>
              <a:schemeClr val="tx1"/>
            </a:solidFill>
          </a:endParaRPr>
        </a:p>
      </dsp:txBody>
      <dsp:txXfrm>
        <a:off x="0" y="2676967"/>
        <a:ext cx="1014564" cy="1303915"/>
      </dsp:txXfrm>
    </dsp:sp>
    <dsp:sp modelId="{56E75073-979F-429D-90FC-F5A9B09FED9C}">
      <dsp:nvSpPr>
        <dsp:cNvPr id="0" name=""/>
        <dsp:cNvSpPr/>
      </dsp:nvSpPr>
      <dsp:spPr>
        <a:xfrm>
          <a:off x="0" y="4060781"/>
          <a:ext cx="1014564" cy="13128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</a:t>
          </a:r>
          <a:endParaRPr lang="en-US" sz="6300" kern="1200" dirty="0">
            <a:solidFill>
              <a:schemeClr val="tx1"/>
            </a:solidFill>
          </a:endParaRPr>
        </a:p>
      </dsp:txBody>
      <dsp:txXfrm>
        <a:off x="0" y="4060781"/>
        <a:ext cx="1014564" cy="1312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302F-5817-4586-A4B6-77477EB449A3}">
      <dsp:nvSpPr>
        <dsp:cNvPr id="0" name=""/>
        <dsp:cNvSpPr/>
      </dsp:nvSpPr>
      <dsp:spPr>
        <a:xfrm>
          <a:off x="0" y="0"/>
          <a:ext cx="1014564" cy="1300559"/>
        </a:xfrm>
        <a:prstGeom prst="rect">
          <a:avLst/>
        </a:prstGeom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</a:rPr>
            <a:t>B</a:t>
          </a:r>
        </a:p>
      </dsp:txBody>
      <dsp:txXfrm>
        <a:off x="0" y="0"/>
        <a:ext cx="1014564" cy="1300559"/>
      </dsp:txXfrm>
    </dsp:sp>
    <dsp:sp modelId="{80CCCE3E-B62E-4003-B953-E7C23BA3B661}">
      <dsp:nvSpPr>
        <dsp:cNvPr id="0" name=""/>
        <dsp:cNvSpPr/>
      </dsp:nvSpPr>
      <dsp:spPr>
        <a:xfrm>
          <a:off x="0" y="1391729"/>
          <a:ext cx="1014564" cy="12164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</a:t>
          </a:r>
          <a:endParaRPr lang="en-US" sz="6300" kern="1200" dirty="0">
            <a:solidFill>
              <a:schemeClr val="tx1"/>
            </a:solidFill>
          </a:endParaRPr>
        </a:p>
      </dsp:txBody>
      <dsp:txXfrm>
        <a:off x="0" y="1391729"/>
        <a:ext cx="1014564" cy="1216442"/>
      </dsp:txXfrm>
    </dsp:sp>
    <dsp:sp modelId="{5B1D2368-105C-4FA4-B8D9-59AF7DAA18D2}">
      <dsp:nvSpPr>
        <dsp:cNvPr id="0" name=""/>
        <dsp:cNvSpPr/>
      </dsp:nvSpPr>
      <dsp:spPr>
        <a:xfrm>
          <a:off x="0" y="2676967"/>
          <a:ext cx="1014564" cy="1303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</a:t>
          </a:r>
          <a:endParaRPr lang="en-US" sz="6300" kern="1200" dirty="0">
            <a:solidFill>
              <a:schemeClr val="tx1"/>
            </a:solidFill>
          </a:endParaRPr>
        </a:p>
      </dsp:txBody>
      <dsp:txXfrm>
        <a:off x="0" y="2676967"/>
        <a:ext cx="1014564" cy="1303915"/>
      </dsp:txXfrm>
    </dsp:sp>
    <dsp:sp modelId="{56E75073-979F-429D-90FC-F5A9B09FED9C}">
      <dsp:nvSpPr>
        <dsp:cNvPr id="0" name=""/>
        <dsp:cNvSpPr/>
      </dsp:nvSpPr>
      <dsp:spPr>
        <a:xfrm>
          <a:off x="0" y="4060781"/>
          <a:ext cx="1014564" cy="13128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</a:t>
          </a:r>
          <a:endParaRPr lang="en-US" sz="6300" kern="1200" dirty="0">
            <a:solidFill>
              <a:schemeClr val="tx1"/>
            </a:solidFill>
          </a:endParaRPr>
        </a:p>
      </dsp:txBody>
      <dsp:txXfrm>
        <a:off x="0" y="4060781"/>
        <a:ext cx="1014564" cy="1312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302F-5817-4586-A4B6-77477EB449A3}">
      <dsp:nvSpPr>
        <dsp:cNvPr id="0" name=""/>
        <dsp:cNvSpPr/>
      </dsp:nvSpPr>
      <dsp:spPr>
        <a:xfrm>
          <a:off x="0" y="6935"/>
          <a:ext cx="1014564" cy="13005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0">
              <a:schemeClr val="accent6">
                <a:lumMod val="75000"/>
              </a:schemeClr>
            </a:gs>
            <a:gs pos="0">
              <a:schemeClr val="accent6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</a:rPr>
            <a:t>C</a:t>
          </a:r>
        </a:p>
      </dsp:txBody>
      <dsp:txXfrm>
        <a:off x="0" y="6935"/>
        <a:ext cx="1014564" cy="1300559"/>
      </dsp:txXfrm>
    </dsp:sp>
    <dsp:sp modelId="{80CCCE3E-B62E-4003-B953-E7C23BA3B661}">
      <dsp:nvSpPr>
        <dsp:cNvPr id="0" name=""/>
        <dsp:cNvSpPr/>
      </dsp:nvSpPr>
      <dsp:spPr>
        <a:xfrm>
          <a:off x="0" y="1391729"/>
          <a:ext cx="1014564" cy="12164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</a:t>
          </a:r>
          <a:endParaRPr lang="en-US" sz="6300" kern="1200" dirty="0">
            <a:solidFill>
              <a:schemeClr val="tx1"/>
            </a:solidFill>
          </a:endParaRPr>
        </a:p>
      </dsp:txBody>
      <dsp:txXfrm>
        <a:off x="0" y="1391729"/>
        <a:ext cx="1014564" cy="1216442"/>
      </dsp:txXfrm>
    </dsp:sp>
    <dsp:sp modelId="{5B1D2368-105C-4FA4-B8D9-59AF7DAA18D2}">
      <dsp:nvSpPr>
        <dsp:cNvPr id="0" name=""/>
        <dsp:cNvSpPr/>
      </dsp:nvSpPr>
      <dsp:spPr>
        <a:xfrm>
          <a:off x="0" y="2676967"/>
          <a:ext cx="1014564" cy="1303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2</a:t>
          </a:r>
          <a:endParaRPr lang="en-US" sz="6300" kern="1200" dirty="0">
            <a:solidFill>
              <a:schemeClr val="tx1"/>
            </a:solidFill>
          </a:endParaRPr>
        </a:p>
      </dsp:txBody>
      <dsp:txXfrm>
        <a:off x="0" y="2676967"/>
        <a:ext cx="1014564" cy="1303915"/>
      </dsp:txXfrm>
    </dsp:sp>
    <dsp:sp modelId="{56E75073-979F-429D-90FC-F5A9B09FED9C}">
      <dsp:nvSpPr>
        <dsp:cNvPr id="0" name=""/>
        <dsp:cNvSpPr/>
      </dsp:nvSpPr>
      <dsp:spPr>
        <a:xfrm>
          <a:off x="0" y="4060781"/>
          <a:ext cx="1014564" cy="13128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</a:t>
          </a:r>
          <a:endParaRPr lang="en-US" sz="6300" kern="1200" dirty="0">
            <a:solidFill>
              <a:schemeClr val="tx1"/>
            </a:solidFill>
          </a:endParaRPr>
        </a:p>
      </dsp:txBody>
      <dsp:txXfrm>
        <a:off x="0" y="4060781"/>
        <a:ext cx="1014564" cy="1312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D0FD-323A-421C-B63A-3269DF23FD03}" type="datetimeFigureOut">
              <a:rPr lang="en-CA" smtClean="0"/>
              <a:t>2022-11-14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1A64D-CC24-4A03-AE0A-F989B7C997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98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A83F6-322B-4EA4-B1F3-D4C85FC4B3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4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A83F6-322B-4EA4-B1F3-D4C85FC4B3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4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A83F6-322B-4EA4-B1F3-D4C85FC4B3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2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A83F6-322B-4EA4-B1F3-D4C85FC4B382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35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136A-38F6-4DE9-8D3E-478C58AAA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C4C05-5B74-4345-9264-BEF3934AE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32F3C-E0B0-47B1-B67D-940D1C89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3B993-E6FD-4236-A9C5-C892F085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D4B01-11B9-4CC1-A6FF-939A4744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479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3DEE-2823-43F2-9491-D2181E57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5DD97-D2F1-4C62-B613-F4BCD6460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E25E-3B35-42B8-8F69-B3460B71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0BB8F-D0A1-4F9D-833C-F46D8645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5395-AA6F-4276-B88E-AD0EE3D7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15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BCC03-865B-4682-BDB9-B7A014064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421EE-908E-4DC9-A949-CC9E0AA53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B62E-67CE-49FA-8575-9BA81444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DA9D-182C-42C2-B4EA-2ADD8968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BFF28-ED0F-401D-8AFD-BA8ADC2A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405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37A4-4BEF-4155-B564-B1FC7690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80816-7E5A-4018-9935-B2D2F85B8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EE0B-01A9-4856-AD10-2D222EEF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EFA86-7DEE-481D-B33B-38ED14ED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7513C-17D5-49C3-84C5-D003AFAB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197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6EF-C067-465F-9196-0C86AA1E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E26E0-0E46-4BB9-A72E-D5C1A798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8E71D-D6BB-4215-8C26-43CB139D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F0F1C-E677-4E17-A727-04A1D66D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1429-915E-47A2-9DA0-1F76BFC2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636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CCA1-E080-47E5-BA11-32B6B09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8ACA-4E73-4843-90E5-C56B33596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B12D2-111C-4278-9E91-D8E7F57FE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B85ED-93A2-4A08-B93D-E711C58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60FA6-73F5-4A65-A1E4-46904A5A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3C46A-81F4-4D1D-A0B8-18551D94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521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96FD-8523-44FA-B929-0F3E8C10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B094-BC5F-4146-AF2E-FBA86B24E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02922-159D-4A29-8C2E-2A41CDC6C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2EA4C-5441-46FD-86ED-A8E3EB3D0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8B9B5-C830-4402-84DA-64BCE6C7B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E1B72-AE22-42E0-B6BE-E185E699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65A7F-38FC-4F2D-834A-16E36A6C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71E2F-601C-4FC4-8E44-4001C5B4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839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B1EB-39EB-4BF7-956C-A5BB4D05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F91A4-5948-4AF4-9CC8-ACE5A957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0222D-838F-4D91-A874-3D33CE3B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74B2A-B862-4EFD-8117-500D09EA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684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71DF0-F475-4C2A-8DE6-94DDC984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DA19E-2E85-44A0-AF17-2B467153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56AB6-4B25-4206-95B6-5AB5C5C5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20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5AC8-E26D-47A4-87A1-F9984F3E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2F148-A234-41D7-A3B3-4FEB3E27B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77DAE-64CC-484D-92EB-875166F99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9C376-1A31-4BFE-814B-226B6572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F07B9-5787-4DB3-A2D0-774A90E4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7875-DB38-4832-8452-E36662A6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143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3EAD-D562-45FB-9646-65B36C20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6D7AA-9758-46B3-9BCC-2559EFCDF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D80FD-A305-49D9-8293-90C155BC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50DA8-9083-4023-82C4-DA62C110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C8802-A075-4A00-AB56-DA67A204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39168-AAA4-40E7-98A6-34085565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94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0F7F8-15AB-4C75-B203-C3F970F8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7DA95-1D16-40C9-A5F9-46CA467BF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3FF72-B0FC-4BFD-B0CA-EC34B92CC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8F5EA-BC8E-4492-B7E3-7D8D035A0014}" type="datetimeFigureOut">
              <a:rPr lang="en-NZ" smtClean="0"/>
              <a:t>14/11/2022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B31F-99DA-4996-BBEB-08D417A98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3CA5-1E30-4BA1-BD5E-32829BC7F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4942-AB4A-4931-89CB-BE5C76074F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41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99985E-CD23-0193-FBF5-EC7372451DF2}"/>
              </a:ext>
            </a:extLst>
          </p:cNvPr>
          <p:cNvSpPr/>
          <p:nvPr/>
        </p:nvSpPr>
        <p:spPr>
          <a:xfrm>
            <a:off x="-76200" y="4191000"/>
            <a:ext cx="9753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ticulate Light" panose="02000503040000020004" pitchFamily="2" charset="0"/>
              <a:ea typeface="+mn-ea"/>
              <a:cs typeface="+mn-cs"/>
            </a:endParaRPr>
          </a:p>
        </p:txBody>
      </p:sp>
      <p:pic>
        <p:nvPicPr>
          <p:cNvPr id="16387" name="Picture 2" descr="Flames of fire on black background">
            <a:extLst>
              <a:ext uri="{FF2B5EF4-FFF2-40B4-BE49-F238E27FC236}">
                <a16:creationId xmlns:a16="http://schemas.microsoft.com/office/drawing/2014/main" id="{AC6F0887-C3D3-80C2-AE48-A296473B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D39582-0430-4326-AD8F-021F471B62B3}"/>
              </a:ext>
            </a:extLst>
          </p:cNvPr>
          <p:cNvSpPr/>
          <p:nvPr/>
        </p:nvSpPr>
        <p:spPr>
          <a:xfrm>
            <a:off x="2857500" y="457200"/>
            <a:ext cx="6477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 Protection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323BB6-4288-DB90-05DB-15A960BBDEAE}"/>
              </a:ext>
            </a:extLst>
          </p:cNvPr>
          <p:cNvSpPr/>
          <p:nvPr/>
        </p:nvSpPr>
        <p:spPr>
          <a:xfrm>
            <a:off x="11069789" y="5618785"/>
            <a:ext cx="827063" cy="9544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B7517-5C3E-8EB7-F5B1-0E6FD0A59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1B7856D6-DC85-3C63-E435-A2E249B38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 - 2</a:t>
            </a:r>
          </a:p>
        </p:txBody>
      </p:sp>
      <p:sp>
        <p:nvSpPr>
          <p:cNvPr id="27651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DF60DAB-E787-701F-C937-5BC8A856B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CEED99AA-1565-C18C-AD5B-D3360CCBB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2" y="4548809"/>
            <a:ext cx="8321675" cy="195211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Leaning over or getting to close to a hot iron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Knocking over a hot curling iron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You could Burn your  fingers, hands or clothing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D762E-EBD1-AD82-A1DE-B026D4BBEB7C}"/>
              </a:ext>
            </a:extLst>
          </p:cNvPr>
          <p:cNvSpPr/>
          <p:nvPr/>
        </p:nvSpPr>
        <p:spPr>
          <a:xfrm>
            <a:off x="11168868" y="5691809"/>
            <a:ext cx="827063" cy="9544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-up of a syringe&#10;&#10;Description automatically generated with medium confidence">
            <a:extLst>
              <a:ext uri="{FF2B5EF4-FFF2-40B4-BE49-F238E27FC236}">
                <a16:creationId xmlns:a16="http://schemas.microsoft.com/office/drawing/2014/main" id="{DC431E8F-03DE-9869-65E4-EA01DAF6A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36" y="1255397"/>
            <a:ext cx="4409995" cy="29420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EEFE7F-9A3F-C931-3716-46D47D161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7262CC83-7932-34EE-92A8-7F9CD1BF2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 - 3</a:t>
            </a:r>
          </a:p>
        </p:txBody>
      </p:sp>
      <p:sp>
        <p:nvSpPr>
          <p:cNvPr id="28675" name="AutoShap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F9E6FC0-26D5-E19D-7A9D-E29362FF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870" name="Rectangle 6">
            <a:extLst>
              <a:ext uri="{FF2B5EF4-FFF2-40B4-BE49-F238E27FC236}">
                <a16:creationId xmlns:a16="http://schemas.microsoft.com/office/drawing/2014/main" id="{D40D1CA0-61FB-51DC-2FF9-0B39055FD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799" y="4343399"/>
            <a:ext cx="8726055" cy="215752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Getting too close to an oven you could get burned from the heat or touching something hot that just came out of the oven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You could burn your face, hands or clothing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F7EE0A-5B6C-0A7E-184E-C5C92A410B97}"/>
              </a:ext>
            </a:extLst>
          </p:cNvPr>
          <p:cNvSpPr/>
          <p:nvPr/>
        </p:nvSpPr>
        <p:spPr>
          <a:xfrm>
            <a:off x="11168868" y="5674971"/>
            <a:ext cx="827063" cy="9544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cabinet, indoor, oven, appliance&#10;&#10;Description automatically generated">
            <a:extLst>
              <a:ext uri="{FF2B5EF4-FFF2-40B4-BE49-F238E27FC236}">
                <a16:creationId xmlns:a16="http://schemas.microsoft.com/office/drawing/2014/main" id="{38A89711-0355-DC77-CB9A-8AA45CE7A8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2" y="1138381"/>
            <a:ext cx="5373255" cy="3105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C2CBC5-309B-688B-6493-FE24816FB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ames of fire on black background">
            <a:extLst>
              <a:ext uri="{FF2B5EF4-FFF2-40B4-BE49-F238E27FC236}">
                <a16:creationId xmlns:a16="http://schemas.microsoft.com/office/drawing/2014/main" id="{4DD540C4-56DE-66EB-1B82-9265A026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A195891-BA4B-C930-A740-DF5654D076CD}"/>
              </a:ext>
            </a:extLst>
          </p:cNvPr>
          <p:cNvGraphicFramePr/>
          <p:nvPr/>
        </p:nvGraphicFramePr>
        <p:xfrm>
          <a:off x="2348239" y="852063"/>
          <a:ext cx="1014564" cy="537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77D6782-5086-7253-61C5-83A22FF61487}"/>
              </a:ext>
            </a:extLst>
          </p:cNvPr>
          <p:cNvGraphicFramePr/>
          <p:nvPr/>
        </p:nvGraphicFramePr>
        <p:xfrm>
          <a:off x="5388560" y="845136"/>
          <a:ext cx="1014564" cy="537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0F45C75-E8DE-5649-DFE4-F44E8C4BFE17}"/>
              </a:ext>
            </a:extLst>
          </p:cNvPr>
          <p:cNvGraphicFramePr/>
          <p:nvPr/>
        </p:nvGraphicFramePr>
        <p:xfrm>
          <a:off x="8428881" y="845136"/>
          <a:ext cx="1014564" cy="537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18FAF91-6456-2023-26FA-539899C41643}"/>
              </a:ext>
            </a:extLst>
          </p:cNvPr>
          <p:cNvSpPr/>
          <p:nvPr/>
        </p:nvSpPr>
        <p:spPr>
          <a:xfrm>
            <a:off x="11149302" y="5748662"/>
            <a:ext cx="827063" cy="954429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DBCA0-0FCB-A40E-5F89-8128F4E2B8F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D9906B1-98B4-758D-01C7-C9BB8449E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- 1</a:t>
            </a:r>
          </a:p>
        </p:txBody>
      </p:sp>
      <p:sp>
        <p:nvSpPr>
          <p:cNvPr id="133130" name="Rectangle 10">
            <a:extLst>
              <a:ext uri="{FF2B5EF4-FFF2-40B4-BE49-F238E27FC236}">
                <a16:creationId xmlns:a16="http://schemas.microsoft.com/office/drawing/2014/main" id="{B83AFA2B-7E1A-1596-BB42-3950AF7BB8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1335" y="4141692"/>
            <a:ext cx="11357112" cy="20272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cs typeface="Arial" charset="0"/>
              </a:rPr>
              <a:t>Touching the hot stove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cs typeface="Arial" charset="0"/>
              </a:rPr>
              <a:t>Touching the burner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cs typeface="Arial" charset="0"/>
              </a:rPr>
              <a:t>Tipping over the contents and having them fall on you.</a:t>
            </a:r>
          </a:p>
        </p:txBody>
      </p:sp>
      <p:sp>
        <p:nvSpPr>
          <p:cNvPr id="18436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2270F25-50C3-F70E-12B9-F13C291AA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CE55E4-379F-F26C-B9E1-30B51A6B7054}"/>
              </a:ext>
            </a:extLst>
          </p:cNvPr>
          <p:cNvSpPr/>
          <p:nvPr/>
        </p:nvSpPr>
        <p:spPr>
          <a:xfrm>
            <a:off x="11168868" y="5579721"/>
            <a:ext cx="827063" cy="9544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indoor, dining table&#10;&#10;Description automatically generated">
            <a:extLst>
              <a:ext uri="{FF2B5EF4-FFF2-40B4-BE49-F238E27FC236}">
                <a16:creationId xmlns:a16="http://schemas.microsoft.com/office/drawing/2014/main" id="{5E06A506-6003-C1D9-96A1-E8D4D7866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9" y="508000"/>
            <a:ext cx="5446776" cy="3633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15F6A3-7D05-9CDD-F8AF-8B56E79F4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8FAAF9C-E8E1-04EF-168A-E6B8055B0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-2</a:t>
            </a:r>
          </a:p>
        </p:txBody>
      </p:sp>
      <p:sp>
        <p:nvSpPr>
          <p:cNvPr id="19459" name="AutoShap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151D60A-21B1-9A11-D261-7473DA39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F73642A3-B769-2BBA-9F07-570F589E1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62500"/>
            <a:ext cx="8229600" cy="1676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/>
                <a:uLnTx/>
                <a:uFillTx/>
                <a:latin typeface="Tahoma" charset="0"/>
                <a:ea typeface="+mn-ea"/>
                <a:cs typeface="Arial" charset="0"/>
              </a:rPr>
              <a:t>Touching the burner or the hot pot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86"/>
                </a:solidFill>
                <a:effectLst/>
                <a:uLnTx/>
                <a:uFillTx/>
                <a:latin typeface="Tahoma" charset="0"/>
                <a:ea typeface="+mn-ea"/>
                <a:cs typeface="Arial" charset="0"/>
              </a:rPr>
              <a:t>Knocking over the pot and having the contents spill on you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8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861BF-3EA1-8F79-4FDE-A154F5B07950}"/>
              </a:ext>
            </a:extLst>
          </p:cNvPr>
          <p:cNvSpPr/>
          <p:nvPr/>
        </p:nvSpPr>
        <p:spPr>
          <a:xfrm>
            <a:off x="11168868" y="5674971"/>
            <a:ext cx="827063" cy="9544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ndoor, coffee maker, kitchen appliance, blender&#10;&#10;Description automatically generated">
            <a:extLst>
              <a:ext uri="{FF2B5EF4-FFF2-40B4-BE49-F238E27FC236}">
                <a16:creationId xmlns:a16="http://schemas.microsoft.com/office/drawing/2014/main" id="{F22DA139-B161-B825-C6A5-4A70E8DB0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38" y="768589"/>
            <a:ext cx="3201026" cy="36525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5C5CB8-A920-7C12-C90B-3CCDE136A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63D738F5-71D2-8EBD-EAD8-609B73925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- 3</a:t>
            </a:r>
          </a:p>
        </p:txBody>
      </p:sp>
      <p:sp>
        <p:nvSpPr>
          <p:cNvPr id="20483" name="AutoShap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05DAFDA-E3C2-9306-D98C-8726050D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4A6A0ACD-FB77-2CE8-9F14-D83F5CAB9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4" y="2362201"/>
            <a:ext cx="7191375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E701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8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697769-F85C-83DF-248D-9D934822D345}"/>
              </a:ext>
            </a:extLst>
          </p:cNvPr>
          <p:cNvSpPr/>
          <p:nvPr/>
        </p:nvSpPr>
        <p:spPr>
          <a:xfrm>
            <a:off x="1732616" y="3978276"/>
            <a:ext cx="9055379" cy="191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Touching the candle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Leaning over the candle and having your clothes catch fire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Leaning over candles and burning your hair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0B684-823A-454D-EAE8-D8F253D0B2C6}"/>
              </a:ext>
            </a:extLst>
          </p:cNvPr>
          <p:cNvSpPr/>
          <p:nvPr/>
        </p:nvSpPr>
        <p:spPr>
          <a:xfrm>
            <a:off x="2357439" y="2743201"/>
            <a:ext cx="7062787" cy="3535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600CD6-59DC-7AB4-F05B-D08E7D54B8BF}"/>
              </a:ext>
            </a:extLst>
          </p:cNvPr>
          <p:cNvSpPr/>
          <p:nvPr/>
        </p:nvSpPr>
        <p:spPr>
          <a:xfrm>
            <a:off x="11136590" y="5674971"/>
            <a:ext cx="827063" cy="95442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Colorful lit candles with blue background">
            <a:extLst>
              <a:ext uri="{FF2B5EF4-FFF2-40B4-BE49-F238E27FC236}">
                <a16:creationId xmlns:a16="http://schemas.microsoft.com/office/drawing/2014/main" id="{4FD93F71-4CFE-07FF-BA4A-78D639530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09" y="1631108"/>
            <a:ext cx="3336279" cy="2224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72CB89-8938-9E22-D450-84583C9CB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F8E8C240-CD5F-648A-7007-5FE92A2A8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 - 1</a:t>
            </a:r>
          </a:p>
        </p:txBody>
      </p:sp>
      <p:sp>
        <p:nvSpPr>
          <p:cNvPr id="22531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069D4E1-517D-65C9-C521-B29CB386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B26AA949-1F8D-15F9-CA54-AAA89DDF8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1524000"/>
            <a:ext cx="8786812" cy="1981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EE0610DC-A113-4D23-C18F-F32A4C4F3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91" y="3965768"/>
            <a:ext cx="9518073" cy="228263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rPr>
              <a:t>Getting too close to the fire and burning your skin, hair or clothes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rPr>
              <a:t>Eating it when it is too hot and burning your mouth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rPr>
              <a:t>Burning your fingers as you take the marshmallow off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BF0436-70B0-703C-300E-6F0A0A9BB3DA}"/>
              </a:ext>
            </a:extLst>
          </p:cNvPr>
          <p:cNvSpPr/>
          <p:nvPr/>
        </p:nvSpPr>
        <p:spPr>
          <a:xfrm>
            <a:off x="11119194" y="5628933"/>
            <a:ext cx="827063" cy="9544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rshmallow on end of stick held to a flame and roasted over a fire">
            <a:extLst>
              <a:ext uri="{FF2B5EF4-FFF2-40B4-BE49-F238E27FC236}">
                <a16:creationId xmlns:a16="http://schemas.microsoft.com/office/drawing/2014/main" id="{316E211E-595A-8E81-8F0A-A01A7860E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09" y="1230120"/>
            <a:ext cx="4097357" cy="2735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7107FD-8CA8-4B33-28A1-31F79AE50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E2DD27D4-CCA7-B78B-AE60-7B5CBFE96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 - 2</a:t>
            </a:r>
          </a:p>
        </p:txBody>
      </p:sp>
      <p:sp>
        <p:nvSpPr>
          <p:cNvPr id="23555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9F072D1-0DB0-24BB-A2E6-BFA824F47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B07D0F6E-E7DF-F8FF-CB83-06D48E95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726" name="Rectangle 6">
            <a:extLst>
              <a:ext uri="{FF2B5EF4-FFF2-40B4-BE49-F238E27FC236}">
                <a16:creationId xmlns:a16="http://schemas.microsoft.com/office/drawing/2014/main" id="{07FD7353-BB65-6CB7-E06D-31A5A33CD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99" y="4648200"/>
            <a:ext cx="1013485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Getting to close to the heater and b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urning your skin or clothing.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Lifting it or moving it and burning your hands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9E1139-34E7-EE17-C8EF-72909AF3CB5A}"/>
              </a:ext>
            </a:extLst>
          </p:cNvPr>
          <p:cNvSpPr/>
          <p:nvPr/>
        </p:nvSpPr>
        <p:spPr>
          <a:xfrm>
            <a:off x="11168868" y="5674311"/>
            <a:ext cx="827063" cy="9090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-up of a computer chip&#10;&#10;Description automatically generated with low confidence">
            <a:extLst>
              <a:ext uri="{FF2B5EF4-FFF2-40B4-BE49-F238E27FC236}">
                <a16:creationId xmlns:a16="http://schemas.microsoft.com/office/drawing/2014/main" id="{58377365-A22E-40CB-A21B-C3151AF95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4" y="643228"/>
            <a:ext cx="3088529" cy="40049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94D4C-B8A9-F853-FCBA-587EADDA7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F55949E9-C9D9-9D52-39A5-4AAEB7777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 - 3</a:t>
            </a:r>
          </a:p>
        </p:txBody>
      </p:sp>
      <p:sp>
        <p:nvSpPr>
          <p:cNvPr id="24579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C11C08A-BD78-2BE3-71CB-5A5E7B3D2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56FB127D-34F9-3C5C-BE70-ECCAEB7C4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3E0B2116-26FB-45A3-43CD-724C5364B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70175"/>
            <a:ext cx="822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3E78A2-9768-0E1D-F5BE-B5B862E0B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40238"/>
            <a:ext cx="70866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Playing with them and starting a fire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6AA855-75DC-F555-D6CF-E082A0E2A6FD}"/>
              </a:ext>
            </a:extLst>
          </p:cNvPr>
          <p:cNvSpPr/>
          <p:nvPr/>
        </p:nvSpPr>
        <p:spPr>
          <a:xfrm>
            <a:off x="11168868" y="5674971"/>
            <a:ext cx="827063" cy="9544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ighter&#10;&#10;Description automatically generated">
            <a:extLst>
              <a:ext uri="{FF2B5EF4-FFF2-40B4-BE49-F238E27FC236}">
                <a16:creationId xmlns:a16="http://schemas.microsoft.com/office/drawing/2014/main" id="{90403AC7-D0D0-3AE5-4017-5F0451293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33" y="1065948"/>
            <a:ext cx="5110711" cy="3409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46A09-3A91-E628-F4DB-F93456731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FB2F8920-C259-E1C2-63C0-5426A8FD5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047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C- 1</a:t>
            </a:r>
          </a:p>
        </p:txBody>
      </p:sp>
      <p:sp>
        <p:nvSpPr>
          <p:cNvPr id="26627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63753BB-5720-CC3F-1E5D-09C010BD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248400"/>
            <a:ext cx="457200" cy="3810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Rectangle 5">
            <a:extLst>
              <a:ext uri="{FF2B5EF4-FFF2-40B4-BE49-F238E27FC236}">
                <a16:creationId xmlns:a16="http://schemas.microsoft.com/office/drawing/2014/main" id="{0BBAA173-82C6-685C-ED6C-A105ADB03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533F27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A901F7-CC95-6247-DFCD-6FB0058D261D}"/>
              </a:ext>
            </a:extLst>
          </p:cNvPr>
          <p:cNvSpPr/>
          <p:nvPr/>
        </p:nvSpPr>
        <p:spPr>
          <a:xfrm>
            <a:off x="972687" y="3722216"/>
            <a:ext cx="11219314" cy="1980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rPr>
              <a:t>Playing near an ashtray and bumping the cigarette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rPr>
              <a:t>Moving an cigarette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rPr>
              <a:t>Playing with cigarettes. You could burn your fingers, clothing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rPr>
              <a:t>or start a fire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DAEDF5-8669-6E4A-ED07-AA3A007FF50F}"/>
              </a:ext>
            </a:extLst>
          </p:cNvPr>
          <p:cNvSpPr/>
          <p:nvPr/>
        </p:nvSpPr>
        <p:spPr>
          <a:xfrm>
            <a:off x="11152903" y="5656886"/>
            <a:ext cx="827063" cy="95442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tool, hammer&#10;&#10;Description automatically generated">
            <a:extLst>
              <a:ext uri="{FF2B5EF4-FFF2-40B4-BE49-F238E27FC236}">
                <a16:creationId xmlns:a16="http://schemas.microsoft.com/office/drawing/2014/main" id="{3702F255-D440-8BE0-4FD4-424FCD6D0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43" y="776288"/>
            <a:ext cx="5068824" cy="2945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37B307-AA27-87B2-FFBD-10775027D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07" y="5740815"/>
            <a:ext cx="754490" cy="710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247</Words>
  <Application>Microsoft Office PowerPoint</Application>
  <PresentationFormat>Widescreen</PresentationFormat>
  <Paragraphs>49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Articulate Light</vt:lpstr>
      <vt:lpstr>Calibri</vt:lpstr>
      <vt:lpstr>Calibri Light</vt:lpstr>
      <vt:lpstr>Comic Sans MS</vt:lpstr>
      <vt:lpstr>Helvetica</vt:lpstr>
      <vt:lpstr>Tahoma</vt:lpstr>
      <vt:lpstr>Wingdings</vt:lpstr>
      <vt:lpstr>1_Office Theme</vt:lpstr>
      <vt:lpstr>PowerPoint Presentation</vt:lpstr>
      <vt:lpstr>PowerPoint Presentation</vt:lpstr>
      <vt:lpstr>A - 1</vt:lpstr>
      <vt:lpstr>A -2</vt:lpstr>
      <vt:lpstr>A - 3</vt:lpstr>
      <vt:lpstr>B - 1</vt:lpstr>
      <vt:lpstr>B - 2</vt:lpstr>
      <vt:lpstr>B - 3</vt:lpstr>
      <vt:lpstr>C- 1</vt:lpstr>
      <vt:lpstr>C - 2</vt:lpstr>
      <vt:lpstr>C - 3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Keith</dc:creator>
  <cp:lastModifiedBy>Kym Keith</cp:lastModifiedBy>
  <cp:revision>1</cp:revision>
  <dcterms:created xsi:type="dcterms:W3CDTF">2022-11-14T21:18:53Z</dcterms:created>
  <dcterms:modified xsi:type="dcterms:W3CDTF">2022-11-14T23:26:33Z</dcterms:modified>
</cp:coreProperties>
</file>