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259" r:id="rId2"/>
    <p:sldId id="324" r:id="rId3"/>
    <p:sldId id="326" r:id="rId4"/>
    <p:sldId id="328" r:id="rId5"/>
    <p:sldId id="327" r:id="rId6"/>
    <p:sldId id="329" r:id="rId7"/>
    <p:sldId id="305"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3B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761D73-AC16-4C99-A523-9C3AE36DFA91}" v="48" dt="2023-01-24T21:39:01.2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2542" autoAdjust="0"/>
  </p:normalViewPr>
  <p:slideViewPr>
    <p:cSldViewPr snapToGrid="0">
      <p:cViewPr varScale="1">
        <p:scale>
          <a:sx n="81" d="100"/>
          <a:sy n="81" d="100"/>
        </p:scale>
        <p:origin x="175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m Keith" userId="8510a1b8fa4ba23a" providerId="LiveId" clId="{AE761D73-AC16-4C99-A523-9C3AE36DFA91}"/>
    <pc:docChg chg="undo redo custSel addSld delSld modSld sldOrd">
      <pc:chgData name="Kym Keith" userId="8510a1b8fa4ba23a" providerId="LiveId" clId="{AE761D73-AC16-4C99-A523-9C3AE36DFA91}" dt="2022-11-15T17:40:02.665" v="3774" actId="47"/>
      <pc:docMkLst>
        <pc:docMk/>
      </pc:docMkLst>
      <pc:sldChg chg="addSp delSp modSp mod">
        <pc:chgData name="Kym Keith" userId="8510a1b8fa4ba23a" providerId="LiveId" clId="{AE761D73-AC16-4C99-A523-9C3AE36DFA91}" dt="2022-11-14T21:15:06.560" v="3758"/>
        <pc:sldMkLst>
          <pc:docMk/>
          <pc:sldMk cId="822926021" sldId="259"/>
        </pc:sldMkLst>
        <pc:spChg chg="add del mod">
          <ac:chgData name="Kym Keith" userId="8510a1b8fa4ba23a" providerId="LiveId" clId="{AE761D73-AC16-4C99-A523-9C3AE36DFA91}" dt="2022-11-14T21:15:05.821" v="3757" actId="478"/>
          <ac:spMkLst>
            <pc:docMk/>
            <pc:sldMk cId="822926021" sldId="259"/>
            <ac:spMk id="2" creationId="{B3EB68D1-D7A9-BF35-2617-048956792642}"/>
          </ac:spMkLst>
        </pc:spChg>
        <pc:spChg chg="add mod">
          <ac:chgData name="Kym Keith" userId="8510a1b8fa4ba23a" providerId="LiveId" clId="{AE761D73-AC16-4C99-A523-9C3AE36DFA91}" dt="2022-11-03T22:15:03.308" v="3705"/>
          <ac:spMkLst>
            <pc:docMk/>
            <pc:sldMk cId="822926021" sldId="259"/>
            <ac:spMk id="3" creationId="{C75074C8-E6F3-F04D-9D2B-910E62B7D9A1}"/>
          </ac:spMkLst>
        </pc:spChg>
        <pc:spChg chg="add mod">
          <ac:chgData name="Kym Keith" userId="8510a1b8fa4ba23a" providerId="LiveId" clId="{AE761D73-AC16-4C99-A523-9C3AE36DFA91}" dt="2022-11-14T21:14:56.901" v="3756"/>
          <ac:spMkLst>
            <pc:docMk/>
            <pc:sldMk cId="822926021" sldId="259"/>
            <ac:spMk id="4" creationId="{152C05F4-3F19-7B9C-38D2-F4747EA4B504}"/>
          </ac:spMkLst>
        </pc:spChg>
        <pc:spChg chg="mod">
          <ac:chgData name="Kym Keith" userId="8510a1b8fa4ba23a" providerId="LiveId" clId="{AE761D73-AC16-4C99-A523-9C3AE36DFA91}" dt="2022-11-09T23:12:16.187" v="3755" actId="20577"/>
          <ac:spMkLst>
            <pc:docMk/>
            <pc:sldMk cId="822926021" sldId="259"/>
            <ac:spMk id="23" creationId="{A6303545-B3ED-58DA-5535-5C0B107445F0}"/>
          </ac:spMkLst>
        </pc:spChg>
        <pc:graphicFrameChg chg="mod">
          <ac:chgData name="Kym Keith" userId="8510a1b8fa4ba23a" providerId="LiveId" clId="{AE761D73-AC16-4C99-A523-9C3AE36DFA91}" dt="2022-09-19T20:06:12.922" v="27" actId="1076"/>
          <ac:graphicFrameMkLst>
            <pc:docMk/>
            <pc:sldMk cId="822926021" sldId="259"/>
            <ac:graphicFrameMk id="19" creationId="{30C9286B-BA68-32E3-0E13-F9043C3B45F0}"/>
          </ac:graphicFrameMkLst>
        </pc:graphicFrameChg>
        <pc:picChg chg="add mod">
          <ac:chgData name="Kym Keith" userId="8510a1b8fa4ba23a" providerId="LiveId" clId="{AE761D73-AC16-4C99-A523-9C3AE36DFA91}" dt="2022-11-14T21:15:06.560" v="3758"/>
          <ac:picMkLst>
            <pc:docMk/>
            <pc:sldMk cId="822926021" sldId="259"/>
            <ac:picMk id="7" creationId="{F0C54DFF-FE56-E580-D6E0-AEA6E7DCAA97}"/>
          </ac:picMkLst>
        </pc:picChg>
      </pc:sldChg>
      <pc:sldChg chg="addSp delSp modSp add del mod delAnim modAnim">
        <pc:chgData name="Kym Keith" userId="8510a1b8fa4ba23a" providerId="LiveId" clId="{AE761D73-AC16-4C99-A523-9C3AE36DFA91}" dt="2022-11-15T17:39:58.202" v="3773"/>
        <pc:sldMkLst>
          <pc:docMk/>
          <pc:sldMk cId="2016018821" sldId="305"/>
        </pc:sldMkLst>
        <pc:spChg chg="add mod">
          <ac:chgData name="Kym Keith" userId="8510a1b8fa4ba23a" providerId="LiveId" clId="{AE761D73-AC16-4C99-A523-9C3AE36DFA91}" dt="2022-10-31T21:04:58.502" v="3669" actId="2085"/>
          <ac:spMkLst>
            <pc:docMk/>
            <pc:sldMk cId="2016018821" sldId="305"/>
            <ac:spMk id="2" creationId="{B2049EF3-798B-6E54-0A9B-E4D260EE9923}"/>
          </ac:spMkLst>
        </pc:spChg>
        <pc:spChg chg="add mod">
          <ac:chgData name="Kym Keith" userId="8510a1b8fa4ba23a" providerId="LiveId" clId="{AE761D73-AC16-4C99-A523-9C3AE36DFA91}" dt="2022-11-03T22:14:46.915" v="3698"/>
          <ac:spMkLst>
            <pc:docMk/>
            <pc:sldMk cId="2016018821" sldId="305"/>
            <ac:spMk id="4" creationId="{328D0E0A-51EB-2C25-FC65-398626FD5AF7}"/>
          </ac:spMkLst>
        </pc:spChg>
        <pc:spChg chg="add mod">
          <ac:chgData name="Kym Keith" userId="8510a1b8fa4ba23a" providerId="LiveId" clId="{AE761D73-AC16-4C99-A523-9C3AE36DFA91}" dt="2022-11-03T22:14:53.293" v="3699"/>
          <ac:spMkLst>
            <pc:docMk/>
            <pc:sldMk cId="2016018821" sldId="305"/>
            <ac:spMk id="6" creationId="{49D3C8AE-C7E4-B1D9-C4C5-DAAC288E38CF}"/>
          </ac:spMkLst>
        </pc:spChg>
        <pc:spChg chg="mod">
          <ac:chgData name="Kym Keith" userId="8510a1b8fa4ba23a" providerId="LiveId" clId="{AE761D73-AC16-4C99-A523-9C3AE36DFA91}" dt="2022-11-08T00:41:45.316" v="3711" actId="6549"/>
          <ac:spMkLst>
            <pc:docMk/>
            <pc:sldMk cId="2016018821" sldId="305"/>
            <ac:spMk id="16" creationId="{7C9E0CE0-4A77-BB66-0867-B1295DE074F3}"/>
          </ac:spMkLst>
        </pc:spChg>
        <pc:picChg chg="del">
          <ac:chgData name="Kym Keith" userId="8510a1b8fa4ba23a" providerId="LiveId" clId="{AE761D73-AC16-4C99-A523-9C3AE36DFA91}" dt="2022-09-19T21:02:30.741" v="801" actId="478"/>
          <ac:picMkLst>
            <pc:docMk/>
            <pc:sldMk cId="2016018821" sldId="305"/>
            <ac:picMk id="2" creationId="{1D916012-E13E-26E0-B870-E8773AF7FEFF}"/>
          </ac:picMkLst>
        </pc:picChg>
        <pc:picChg chg="add del mod">
          <ac:chgData name="Kym Keith" userId="8510a1b8fa4ba23a" providerId="LiveId" clId="{AE761D73-AC16-4C99-A523-9C3AE36DFA91}" dt="2022-11-08T00:46:07.989" v="3713" actId="478"/>
          <ac:picMkLst>
            <pc:docMk/>
            <pc:sldMk cId="2016018821" sldId="305"/>
            <ac:picMk id="3" creationId="{86BC4B08-CA69-E97F-B019-6D2F8AB5CA5E}"/>
          </ac:picMkLst>
        </pc:picChg>
      </pc:sldChg>
      <pc:sldChg chg="del">
        <pc:chgData name="Kym Keith" userId="8510a1b8fa4ba23a" providerId="LiveId" clId="{AE761D73-AC16-4C99-A523-9C3AE36DFA91}" dt="2022-09-19T20:20:58.418" v="29" actId="47"/>
        <pc:sldMkLst>
          <pc:docMk/>
          <pc:sldMk cId="3851225442" sldId="317"/>
        </pc:sldMkLst>
      </pc:sldChg>
      <pc:sldChg chg="del">
        <pc:chgData name="Kym Keith" userId="8510a1b8fa4ba23a" providerId="LiveId" clId="{AE761D73-AC16-4C99-A523-9C3AE36DFA91}" dt="2022-09-19T20:20:59.426" v="30" actId="47"/>
        <pc:sldMkLst>
          <pc:docMk/>
          <pc:sldMk cId="2218705852" sldId="318"/>
        </pc:sldMkLst>
      </pc:sldChg>
      <pc:sldChg chg="del">
        <pc:chgData name="Kym Keith" userId="8510a1b8fa4ba23a" providerId="LiveId" clId="{AE761D73-AC16-4C99-A523-9C3AE36DFA91}" dt="2022-09-19T20:21:01.747" v="31" actId="47"/>
        <pc:sldMkLst>
          <pc:docMk/>
          <pc:sldMk cId="1417853685" sldId="319"/>
        </pc:sldMkLst>
      </pc:sldChg>
      <pc:sldChg chg="del">
        <pc:chgData name="Kym Keith" userId="8510a1b8fa4ba23a" providerId="LiveId" clId="{AE761D73-AC16-4C99-A523-9C3AE36DFA91}" dt="2022-09-19T20:21:02.623" v="32" actId="47"/>
        <pc:sldMkLst>
          <pc:docMk/>
          <pc:sldMk cId="1161845264" sldId="320"/>
        </pc:sldMkLst>
      </pc:sldChg>
      <pc:sldChg chg="delSp modSp del mod ord modNotesTx">
        <pc:chgData name="Kym Keith" userId="8510a1b8fa4ba23a" providerId="LiveId" clId="{AE761D73-AC16-4C99-A523-9C3AE36DFA91}" dt="2022-09-19T23:35:27.932" v="1743" actId="47"/>
        <pc:sldMkLst>
          <pc:docMk/>
          <pc:sldMk cId="2807813783" sldId="322"/>
        </pc:sldMkLst>
        <pc:spChg chg="mod">
          <ac:chgData name="Kym Keith" userId="8510a1b8fa4ba23a" providerId="LiveId" clId="{AE761D73-AC16-4C99-A523-9C3AE36DFA91}" dt="2022-09-19T21:01:40.461" v="784" actId="13926"/>
          <ac:spMkLst>
            <pc:docMk/>
            <pc:sldMk cId="2807813783" sldId="322"/>
            <ac:spMk id="4" creationId="{00000000-0000-0000-0000-000000000000}"/>
          </ac:spMkLst>
        </pc:spChg>
        <pc:spChg chg="mod">
          <ac:chgData name="Kym Keith" userId="8510a1b8fa4ba23a" providerId="LiveId" clId="{AE761D73-AC16-4C99-A523-9C3AE36DFA91}" dt="2022-09-19T23:19:58.094" v="1330" actId="21"/>
          <ac:spMkLst>
            <pc:docMk/>
            <pc:sldMk cId="2807813783" sldId="322"/>
            <ac:spMk id="10" creationId="{8FA69BB3-62B0-C6F9-60E2-FCF596A33A20}"/>
          </ac:spMkLst>
        </pc:spChg>
        <pc:spChg chg="del">
          <ac:chgData name="Kym Keith" userId="8510a1b8fa4ba23a" providerId="LiveId" clId="{AE761D73-AC16-4C99-A523-9C3AE36DFA91}" dt="2022-09-19T20:21:36.092" v="65" actId="478"/>
          <ac:spMkLst>
            <pc:docMk/>
            <pc:sldMk cId="2807813783" sldId="322"/>
            <ac:spMk id="15" creationId="{8669DC80-A51E-2E5C-76A5-C9F447A3EDC0}"/>
          </ac:spMkLst>
        </pc:spChg>
        <pc:spChg chg="del mod">
          <ac:chgData name="Kym Keith" userId="8510a1b8fa4ba23a" providerId="LiveId" clId="{AE761D73-AC16-4C99-A523-9C3AE36DFA91}" dt="2022-09-19T20:21:33.921" v="64" actId="478"/>
          <ac:spMkLst>
            <pc:docMk/>
            <pc:sldMk cId="2807813783" sldId="322"/>
            <ac:spMk id="24" creationId="{5D619F9E-CAF1-AC26-1A5D-29E7708F887D}"/>
          </ac:spMkLst>
        </pc:spChg>
        <pc:picChg chg="del">
          <ac:chgData name="Kym Keith" userId="8510a1b8fa4ba23a" providerId="LiveId" clId="{AE761D73-AC16-4C99-A523-9C3AE36DFA91}" dt="2022-09-19T20:21:29.652" v="60" actId="478"/>
          <ac:picMkLst>
            <pc:docMk/>
            <pc:sldMk cId="2807813783" sldId="322"/>
            <ac:picMk id="3" creationId="{1E81E628-11F1-2BE7-CA67-2C6E8ABF8CC7}"/>
          </ac:picMkLst>
        </pc:picChg>
        <pc:picChg chg="del">
          <ac:chgData name="Kym Keith" userId="8510a1b8fa4ba23a" providerId="LiveId" clId="{AE761D73-AC16-4C99-A523-9C3AE36DFA91}" dt="2022-09-19T20:21:30.620" v="61" actId="478"/>
          <ac:picMkLst>
            <pc:docMk/>
            <pc:sldMk cId="2807813783" sldId="322"/>
            <ac:picMk id="7" creationId="{E3887799-2D30-30CB-34BA-CB66FDB2C76D}"/>
          </ac:picMkLst>
        </pc:picChg>
        <pc:picChg chg="del">
          <ac:chgData name="Kym Keith" userId="8510a1b8fa4ba23a" providerId="LiveId" clId="{AE761D73-AC16-4C99-A523-9C3AE36DFA91}" dt="2022-09-19T20:21:31.490" v="62" actId="478"/>
          <ac:picMkLst>
            <pc:docMk/>
            <pc:sldMk cId="2807813783" sldId="322"/>
            <ac:picMk id="14" creationId="{E77B805B-A733-FD9D-CEE9-4FB5B167F8B8}"/>
          </ac:picMkLst>
        </pc:picChg>
      </pc:sldChg>
      <pc:sldChg chg="addSp delSp modSp add del mod ord">
        <pc:chgData name="Kym Keith" userId="8510a1b8fa4ba23a" providerId="LiveId" clId="{AE761D73-AC16-4C99-A523-9C3AE36DFA91}" dt="2022-09-20T17:45:00.012" v="2612" actId="47"/>
        <pc:sldMkLst>
          <pc:docMk/>
          <pc:sldMk cId="3282709408" sldId="323"/>
        </pc:sldMkLst>
        <pc:spChg chg="add del mod">
          <ac:chgData name="Kym Keith" userId="8510a1b8fa4ba23a" providerId="LiveId" clId="{AE761D73-AC16-4C99-A523-9C3AE36DFA91}" dt="2022-09-20T17:37:44.346" v="2409" actId="478"/>
          <ac:spMkLst>
            <pc:docMk/>
            <pc:sldMk cId="3282709408" sldId="323"/>
            <ac:spMk id="2" creationId="{B0DFB3E0-F1BA-373E-CA8D-DA3D8D76A137}"/>
          </ac:spMkLst>
        </pc:spChg>
        <pc:spChg chg="mod">
          <ac:chgData name="Kym Keith" userId="8510a1b8fa4ba23a" providerId="LiveId" clId="{AE761D73-AC16-4C99-A523-9C3AE36DFA91}" dt="2022-09-20T17:40:47.075" v="2609" actId="1076"/>
          <ac:spMkLst>
            <pc:docMk/>
            <pc:sldMk cId="3282709408" sldId="323"/>
            <ac:spMk id="4" creationId="{00000000-0000-0000-0000-000000000000}"/>
          </ac:spMkLst>
        </pc:spChg>
        <pc:spChg chg="add del mod">
          <ac:chgData name="Kym Keith" userId="8510a1b8fa4ba23a" providerId="LiveId" clId="{AE761D73-AC16-4C99-A523-9C3AE36DFA91}" dt="2022-09-20T17:37:39.346" v="2406" actId="478"/>
          <ac:spMkLst>
            <pc:docMk/>
            <pc:sldMk cId="3282709408" sldId="323"/>
            <ac:spMk id="6" creationId="{D80FB989-99B6-515D-0BF5-0EC069F2F3D1}"/>
          </ac:spMkLst>
        </pc:spChg>
        <pc:spChg chg="del">
          <ac:chgData name="Kym Keith" userId="8510a1b8fa4ba23a" providerId="LiveId" clId="{AE761D73-AC16-4C99-A523-9C3AE36DFA91}" dt="2022-09-19T20:32:34.204" v="493" actId="478"/>
          <ac:spMkLst>
            <pc:docMk/>
            <pc:sldMk cId="3282709408" sldId="323"/>
            <ac:spMk id="10" creationId="{8FA69BB3-62B0-C6F9-60E2-FCF596A33A20}"/>
          </ac:spMkLst>
        </pc:spChg>
        <pc:spChg chg="del mod">
          <ac:chgData name="Kym Keith" userId="8510a1b8fa4ba23a" providerId="LiveId" clId="{AE761D73-AC16-4C99-A523-9C3AE36DFA91}" dt="2022-09-20T17:37:42.482" v="2408" actId="478"/>
          <ac:spMkLst>
            <pc:docMk/>
            <pc:sldMk cId="3282709408" sldId="323"/>
            <ac:spMk id="15" creationId="{8669DC80-A51E-2E5C-76A5-C9F447A3EDC0}"/>
          </ac:spMkLst>
        </pc:spChg>
        <pc:spChg chg="del mod">
          <ac:chgData name="Kym Keith" userId="8510a1b8fa4ba23a" providerId="LiveId" clId="{AE761D73-AC16-4C99-A523-9C3AE36DFA91}" dt="2022-09-20T17:37:40.794" v="2407" actId="478"/>
          <ac:spMkLst>
            <pc:docMk/>
            <pc:sldMk cId="3282709408" sldId="323"/>
            <ac:spMk id="24" creationId="{5D619F9E-CAF1-AC26-1A5D-29E7708F887D}"/>
          </ac:spMkLst>
        </pc:spChg>
        <pc:picChg chg="del">
          <ac:chgData name="Kym Keith" userId="8510a1b8fa4ba23a" providerId="LiveId" clId="{AE761D73-AC16-4C99-A523-9C3AE36DFA91}" dt="2022-09-19T20:32:31.796" v="492" actId="478"/>
          <ac:picMkLst>
            <pc:docMk/>
            <pc:sldMk cId="3282709408" sldId="323"/>
            <ac:picMk id="3" creationId="{1E81E628-11F1-2BE7-CA67-2C6E8ABF8CC7}"/>
          </ac:picMkLst>
        </pc:picChg>
        <pc:picChg chg="del mod">
          <ac:chgData name="Kym Keith" userId="8510a1b8fa4ba23a" providerId="LiveId" clId="{AE761D73-AC16-4C99-A523-9C3AE36DFA91}" dt="2022-09-20T17:37:35.571" v="2403" actId="478"/>
          <ac:picMkLst>
            <pc:docMk/>
            <pc:sldMk cId="3282709408" sldId="323"/>
            <ac:picMk id="7" creationId="{E3887799-2D30-30CB-34BA-CB66FDB2C76D}"/>
          </ac:picMkLst>
        </pc:picChg>
        <pc:picChg chg="add del mod">
          <ac:chgData name="Kym Keith" userId="8510a1b8fa4ba23a" providerId="LiveId" clId="{AE761D73-AC16-4C99-A523-9C3AE36DFA91}" dt="2022-09-20T17:37:37.450" v="2405" actId="478"/>
          <ac:picMkLst>
            <pc:docMk/>
            <pc:sldMk cId="3282709408" sldId="323"/>
            <ac:picMk id="9" creationId="{7CB7F04F-F96F-D40A-2A5D-62A1E03F2AB4}"/>
          </ac:picMkLst>
        </pc:picChg>
        <pc:picChg chg="del mod">
          <ac:chgData name="Kym Keith" userId="8510a1b8fa4ba23a" providerId="LiveId" clId="{AE761D73-AC16-4C99-A523-9C3AE36DFA91}" dt="2022-09-20T17:37:36.769" v="2404" actId="478"/>
          <ac:picMkLst>
            <pc:docMk/>
            <pc:sldMk cId="3282709408" sldId="323"/>
            <ac:picMk id="14" creationId="{E77B805B-A733-FD9D-CEE9-4FB5B167F8B8}"/>
          </ac:picMkLst>
        </pc:picChg>
        <pc:picChg chg="add del mod">
          <ac:chgData name="Kym Keith" userId="8510a1b8fa4ba23a" providerId="LiveId" clId="{AE761D73-AC16-4C99-A523-9C3AE36DFA91}" dt="2022-09-20T17:37:45.240" v="2410" actId="478"/>
          <ac:picMkLst>
            <pc:docMk/>
            <pc:sldMk cId="3282709408" sldId="323"/>
            <ac:picMk id="16" creationId="{6105FD41-417C-4E62-1A13-B9BEEEF17776}"/>
          </ac:picMkLst>
        </pc:picChg>
      </pc:sldChg>
      <pc:sldChg chg="del">
        <pc:chgData name="Kym Keith" userId="8510a1b8fa4ba23a" providerId="LiveId" clId="{AE761D73-AC16-4C99-A523-9C3AE36DFA91}" dt="2022-09-19T20:20:57.569" v="28" actId="47"/>
        <pc:sldMkLst>
          <pc:docMk/>
          <pc:sldMk cId="3685548660" sldId="323"/>
        </pc:sldMkLst>
      </pc:sldChg>
      <pc:sldChg chg="addSp delSp modSp add mod modNotesTx">
        <pc:chgData name="Kym Keith" userId="8510a1b8fa4ba23a" providerId="LiveId" clId="{AE761D73-AC16-4C99-A523-9C3AE36DFA91}" dt="2022-11-14T21:15:18.002" v="3762" actId="1076"/>
        <pc:sldMkLst>
          <pc:docMk/>
          <pc:sldMk cId="479143874" sldId="324"/>
        </pc:sldMkLst>
        <pc:spChg chg="add del mod">
          <ac:chgData name="Kym Keith" userId="8510a1b8fa4ba23a" providerId="LiveId" clId="{AE761D73-AC16-4C99-A523-9C3AE36DFA91}" dt="2022-11-14T21:15:11.613" v="3759" actId="478"/>
          <ac:spMkLst>
            <pc:docMk/>
            <pc:sldMk cId="479143874" sldId="324"/>
            <ac:spMk id="2" creationId="{02E6E68C-6CF9-1892-EBD6-C885442E8019}"/>
          </ac:spMkLst>
        </pc:spChg>
        <pc:spChg chg="mod">
          <ac:chgData name="Kym Keith" userId="8510a1b8fa4ba23a" providerId="LiveId" clId="{AE761D73-AC16-4C99-A523-9C3AE36DFA91}" dt="2022-09-19T23:38:14.802" v="1794" actId="6549"/>
          <ac:spMkLst>
            <pc:docMk/>
            <pc:sldMk cId="479143874" sldId="324"/>
            <ac:spMk id="4" creationId="{00000000-0000-0000-0000-000000000000}"/>
          </ac:spMkLst>
        </pc:spChg>
        <pc:spChg chg="add mod">
          <ac:chgData name="Kym Keith" userId="8510a1b8fa4ba23a" providerId="LiveId" clId="{AE761D73-AC16-4C99-A523-9C3AE36DFA91}" dt="2022-09-19T23:05:12.742" v="951" actId="14100"/>
          <ac:spMkLst>
            <pc:docMk/>
            <pc:sldMk cId="479143874" sldId="324"/>
            <ac:spMk id="6" creationId="{0E514C27-14FD-535F-4F94-11E6B62F03F7}"/>
          </ac:spMkLst>
        </pc:spChg>
        <pc:spChg chg="add mod">
          <ac:chgData name="Kym Keith" userId="8510a1b8fa4ba23a" providerId="LiveId" clId="{AE761D73-AC16-4C99-A523-9C3AE36DFA91}" dt="2022-11-03T22:15:01.940" v="3704"/>
          <ac:spMkLst>
            <pc:docMk/>
            <pc:sldMk cId="479143874" sldId="324"/>
            <ac:spMk id="7" creationId="{02C63EB1-87CB-D13E-73E5-0C847AC3610B}"/>
          </ac:spMkLst>
        </pc:spChg>
        <pc:spChg chg="add del mod">
          <ac:chgData name="Kym Keith" userId="8510a1b8fa4ba23a" providerId="LiveId" clId="{AE761D73-AC16-4C99-A523-9C3AE36DFA91}" dt="2022-09-19T23:09:12.821" v="1061" actId="478"/>
          <ac:spMkLst>
            <pc:docMk/>
            <pc:sldMk cId="479143874" sldId="324"/>
            <ac:spMk id="9" creationId="{1DFC52AB-F212-2C86-5CFD-2C7A27292C2F}"/>
          </ac:spMkLst>
        </pc:spChg>
        <pc:spChg chg="mod">
          <ac:chgData name="Kym Keith" userId="8510a1b8fa4ba23a" providerId="LiveId" clId="{AE761D73-AC16-4C99-A523-9C3AE36DFA91}" dt="2022-11-02T18:20:23.880" v="3691" actId="1076"/>
          <ac:spMkLst>
            <pc:docMk/>
            <pc:sldMk cId="479143874" sldId="324"/>
            <ac:spMk id="10" creationId="{8FA69BB3-62B0-C6F9-60E2-FCF596A33A20}"/>
          </ac:spMkLst>
        </pc:spChg>
        <pc:picChg chg="add mod modCrop">
          <ac:chgData name="Kym Keith" userId="8510a1b8fa4ba23a" providerId="LiveId" clId="{AE761D73-AC16-4C99-A523-9C3AE36DFA91}" dt="2022-09-19T23:09:07.108" v="1059" actId="1076"/>
          <ac:picMkLst>
            <pc:docMk/>
            <pc:sldMk cId="479143874" sldId="324"/>
            <ac:picMk id="3" creationId="{CE30647E-CB68-2C61-598C-9BDBFF696008}"/>
          </ac:picMkLst>
        </pc:picChg>
        <pc:picChg chg="add mod modCrop">
          <ac:chgData name="Kym Keith" userId="8510a1b8fa4ba23a" providerId="LiveId" clId="{AE761D73-AC16-4C99-A523-9C3AE36DFA91}" dt="2022-09-19T23:09:09.567" v="1060" actId="1076"/>
          <ac:picMkLst>
            <pc:docMk/>
            <pc:sldMk cId="479143874" sldId="324"/>
            <ac:picMk id="8" creationId="{18AF9924-3C72-407F-7527-9971DFB15365}"/>
          </ac:picMkLst>
        </pc:picChg>
        <pc:picChg chg="add mod">
          <ac:chgData name="Kym Keith" userId="8510a1b8fa4ba23a" providerId="LiveId" clId="{AE761D73-AC16-4C99-A523-9C3AE36DFA91}" dt="2022-11-14T21:15:18.002" v="3762" actId="1076"/>
          <ac:picMkLst>
            <pc:docMk/>
            <pc:sldMk cId="479143874" sldId="324"/>
            <ac:picMk id="9" creationId="{801F1D6A-B882-FA79-CEA1-96B09953F167}"/>
          </ac:picMkLst>
        </pc:picChg>
        <pc:picChg chg="add mod">
          <ac:chgData name="Kym Keith" userId="8510a1b8fa4ba23a" providerId="LiveId" clId="{AE761D73-AC16-4C99-A523-9C3AE36DFA91}" dt="2022-09-19T23:09:17.553" v="1063" actId="14100"/>
          <ac:picMkLst>
            <pc:docMk/>
            <pc:sldMk cId="479143874" sldId="324"/>
            <ac:picMk id="14" creationId="{E0364F76-F29F-94C7-5D1A-40D4430EB36A}"/>
          </ac:picMkLst>
        </pc:picChg>
        <pc:picChg chg="add del mod">
          <ac:chgData name="Kym Keith" userId="8510a1b8fa4ba23a" providerId="LiveId" clId="{AE761D73-AC16-4C99-A523-9C3AE36DFA91}" dt="2022-09-19T23:08:21.892" v="1046" actId="478"/>
          <ac:picMkLst>
            <pc:docMk/>
            <pc:sldMk cId="479143874" sldId="324"/>
            <ac:picMk id="16" creationId="{29F48212-D52E-D7FF-BBDB-7DF6A75CCD69}"/>
          </ac:picMkLst>
        </pc:picChg>
        <pc:picChg chg="add del mod">
          <ac:chgData name="Kym Keith" userId="8510a1b8fa4ba23a" providerId="LiveId" clId="{AE761D73-AC16-4C99-A523-9C3AE36DFA91}" dt="2022-09-19T23:08:21.892" v="1046" actId="478"/>
          <ac:picMkLst>
            <pc:docMk/>
            <pc:sldMk cId="479143874" sldId="324"/>
            <ac:picMk id="18" creationId="{C2761ACD-EA7D-4FE0-A90C-F9A499FB2F8E}"/>
          </ac:picMkLst>
        </pc:picChg>
        <pc:picChg chg="add mod">
          <ac:chgData name="Kym Keith" userId="8510a1b8fa4ba23a" providerId="LiveId" clId="{AE761D73-AC16-4C99-A523-9C3AE36DFA91}" dt="2022-09-19T23:09:25.259" v="1066" actId="1076"/>
          <ac:picMkLst>
            <pc:docMk/>
            <pc:sldMk cId="479143874" sldId="324"/>
            <ac:picMk id="20" creationId="{CF4C03B7-1B51-E53A-6950-689DBDAECC0A}"/>
          </ac:picMkLst>
        </pc:picChg>
        <pc:picChg chg="add mod">
          <ac:chgData name="Kym Keith" userId="8510a1b8fa4ba23a" providerId="LiveId" clId="{AE761D73-AC16-4C99-A523-9C3AE36DFA91}" dt="2022-09-19T23:16:07.737" v="1087" actId="14100"/>
          <ac:picMkLst>
            <pc:docMk/>
            <pc:sldMk cId="479143874" sldId="324"/>
            <ac:picMk id="22" creationId="{DED2377F-D5E8-FA80-B610-D4DDFA477AD2}"/>
          </ac:picMkLst>
        </pc:picChg>
        <pc:picChg chg="add mod">
          <ac:chgData name="Kym Keith" userId="8510a1b8fa4ba23a" providerId="LiveId" clId="{AE761D73-AC16-4C99-A523-9C3AE36DFA91}" dt="2022-09-19T23:15:54.439" v="1085" actId="14100"/>
          <ac:picMkLst>
            <pc:docMk/>
            <pc:sldMk cId="479143874" sldId="324"/>
            <ac:picMk id="24" creationId="{C291E51E-5162-D2FC-F004-A9927E822318}"/>
          </ac:picMkLst>
        </pc:picChg>
        <pc:picChg chg="add mod">
          <ac:chgData name="Kym Keith" userId="8510a1b8fa4ba23a" providerId="LiveId" clId="{AE761D73-AC16-4C99-A523-9C3AE36DFA91}" dt="2022-09-19T23:15:49.713" v="1084" actId="14100"/>
          <ac:picMkLst>
            <pc:docMk/>
            <pc:sldMk cId="479143874" sldId="324"/>
            <ac:picMk id="26" creationId="{6DACF8DF-FBDD-BFD7-455C-CD7021807F00}"/>
          </ac:picMkLst>
        </pc:picChg>
      </pc:sldChg>
      <pc:sldChg chg="modSp add del mod modNotesTx">
        <pc:chgData name="Kym Keith" userId="8510a1b8fa4ba23a" providerId="LiveId" clId="{AE761D73-AC16-4C99-A523-9C3AE36DFA91}" dt="2022-09-20T17:37:28.574" v="2402" actId="47"/>
        <pc:sldMkLst>
          <pc:docMk/>
          <pc:sldMk cId="2254174134" sldId="325"/>
        </pc:sldMkLst>
        <pc:spChg chg="mod">
          <ac:chgData name="Kym Keith" userId="8510a1b8fa4ba23a" providerId="LiveId" clId="{AE761D73-AC16-4C99-A523-9C3AE36DFA91}" dt="2022-09-20T17:35:26.192" v="2288" actId="13926"/>
          <ac:spMkLst>
            <pc:docMk/>
            <pc:sldMk cId="2254174134" sldId="325"/>
            <ac:spMk id="4" creationId="{00000000-0000-0000-0000-000000000000}"/>
          </ac:spMkLst>
        </pc:spChg>
        <pc:spChg chg="mod">
          <ac:chgData name="Kym Keith" userId="8510a1b8fa4ba23a" providerId="LiveId" clId="{AE761D73-AC16-4C99-A523-9C3AE36DFA91}" dt="2022-09-20T17:36:08.819" v="2295" actId="21"/>
          <ac:spMkLst>
            <pc:docMk/>
            <pc:sldMk cId="2254174134" sldId="325"/>
            <ac:spMk id="10" creationId="{8FA69BB3-62B0-C6F9-60E2-FCF596A33A20}"/>
          </ac:spMkLst>
        </pc:spChg>
      </pc:sldChg>
      <pc:sldChg chg="addSp delSp modSp add mod">
        <pc:chgData name="Kym Keith" userId="8510a1b8fa4ba23a" providerId="LiveId" clId="{AE761D73-AC16-4C99-A523-9C3AE36DFA91}" dt="2022-11-14T21:15:22.825" v="3764"/>
        <pc:sldMkLst>
          <pc:docMk/>
          <pc:sldMk cId="528730977" sldId="326"/>
        </pc:sldMkLst>
        <pc:spChg chg="add del mod">
          <ac:chgData name="Kym Keith" userId="8510a1b8fa4ba23a" providerId="LiveId" clId="{AE761D73-AC16-4C99-A523-9C3AE36DFA91}" dt="2022-11-14T21:15:22.463" v="3763" actId="478"/>
          <ac:spMkLst>
            <pc:docMk/>
            <pc:sldMk cId="528730977" sldId="326"/>
            <ac:spMk id="3" creationId="{B7ADF02A-1D9C-48EA-4A1B-22BA1BB3A10E}"/>
          </ac:spMkLst>
        </pc:spChg>
        <pc:spChg chg="add mod">
          <ac:chgData name="Kym Keith" userId="8510a1b8fa4ba23a" providerId="LiveId" clId="{AE761D73-AC16-4C99-A523-9C3AE36DFA91}" dt="2022-11-03T22:15:00.277" v="3703"/>
          <ac:spMkLst>
            <pc:docMk/>
            <pc:sldMk cId="528730977" sldId="326"/>
            <ac:spMk id="6" creationId="{2A8A29BC-AE34-FCBE-21FD-87A6EB521F59}"/>
          </ac:spMkLst>
        </pc:spChg>
        <pc:spChg chg="del">
          <ac:chgData name="Kym Keith" userId="8510a1b8fa4ba23a" providerId="LiveId" clId="{AE761D73-AC16-4C99-A523-9C3AE36DFA91}" dt="2022-10-31T21:06:22.494" v="3671" actId="478"/>
          <ac:spMkLst>
            <pc:docMk/>
            <pc:sldMk cId="528730977" sldId="326"/>
            <ac:spMk id="6" creationId="{D80FB989-99B6-515D-0BF5-0EC069F2F3D1}"/>
          </ac:spMkLst>
        </pc:spChg>
        <pc:spChg chg="mod">
          <ac:chgData name="Kym Keith" userId="8510a1b8fa4ba23a" providerId="LiveId" clId="{AE761D73-AC16-4C99-A523-9C3AE36DFA91}" dt="2022-10-31T21:06:43.871" v="3675" actId="1076"/>
          <ac:spMkLst>
            <pc:docMk/>
            <pc:sldMk cId="528730977" sldId="326"/>
            <ac:spMk id="15" creationId="{8669DC80-A51E-2E5C-76A5-C9F447A3EDC0}"/>
          </ac:spMkLst>
        </pc:spChg>
        <pc:spChg chg="mod">
          <ac:chgData name="Kym Keith" userId="8510a1b8fa4ba23a" providerId="LiveId" clId="{AE761D73-AC16-4C99-A523-9C3AE36DFA91}" dt="2022-10-31T21:06:50.922" v="3677" actId="1076"/>
          <ac:spMkLst>
            <pc:docMk/>
            <pc:sldMk cId="528730977" sldId="326"/>
            <ac:spMk id="24" creationId="{5D619F9E-CAF1-AC26-1A5D-29E7708F887D}"/>
          </ac:spMkLst>
        </pc:spChg>
        <pc:picChg chg="mod">
          <ac:chgData name="Kym Keith" userId="8510a1b8fa4ba23a" providerId="LiveId" clId="{AE761D73-AC16-4C99-A523-9C3AE36DFA91}" dt="2022-10-31T21:06:40.517" v="3674" actId="1076"/>
          <ac:picMkLst>
            <pc:docMk/>
            <pc:sldMk cId="528730977" sldId="326"/>
            <ac:picMk id="7" creationId="{E3887799-2D30-30CB-34BA-CB66FDB2C76D}"/>
          </ac:picMkLst>
        </pc:picChg>
        <pc:picChg chg="add mod">
          <ac:chgData name="Kym Keith" userId="8510a1b8fa4ba23a" providerId="LiveId" clId="{AE761D73-AC16-4C99-A523-9C3AE36DFA91}" dt="2022-11-14T21:15:22.825" v="3764"/>
          <ac:picMkLst>
            <pc:docMk/>
            <pc:sldMk cId="528730977" sldId="326"/>
            <ac:picMk id="8" creationId="{6BF27AAC-2922-36EC-B1C9-11B2C24CF163}"/>
          </ac:picMkLst>
        </pc:picChg>
        <pc:picChg chg="del">
          <ac:chgData name="Kym Keith" userId="8510a1b8fa4ba23a" providerId="LiveId" clId="{AE761D73-AC16-4C99-A523-9C3AE36DFA91}" dt="2022-10-31T21:06:20.054" v="3670" actId="478"/>
          <ac:picMkLst>
            <pc:docMk/>
            <pc:sldMk cId="528730977" sldId="326"/>
            <ac:picMk id="9" creationId="{7CB7F04F-F96F-D40A-2A5D-62A1E03F2AB4}"/>
          </ac:picMkLst>
        </pc:picChg>
        <pc:picChg chg="mod">
          <ac:chgData name="Kym Keith" userId="8510a1b8fa4ba23a" providerId="LiveId" clId="{AE761D73-AC16-4C99-A523-9C3AE36DFA91}" dt="2022-10-31T21:06:55.543" v="3678" actId="14100"/>
          <ac:picMkLst>
            <pc:docMk/>
            <pc:sldMk cId="528730977" sldId="326"/>
            <ac:picMk id="14" creationId="{E77B805B-A733-FD9D-CEE9-4FB5B167F8B8}"/>
          </ac:picMkLst>
        </pc:picChg>
      </pc:sldChg>
      <pc:sldChg chg="addSp delSp modSp add mod">
        <pc:chgData name="Kym Keith" userId="8510a1b8fa4ba23a" providerId="LiveId" clId="{AE761D73-AC16-4C99-A523-9C3AE36DFA91}" dt="2022-11-14T21:15:29.393" v="3768"/>
        <pc:sldMkLst>
          <pc:docMk/>
          <pc:sldMk cId="3333759500" sldId="327"/>
        </pc:sldMkLst>
        <pc:spChg chg="mod">
          <ac:chgData name="Kym Keith" userId="8510a1b8fa4ba23a" providerId="LiveId" clId="{AE761D73-AC16-4C99-A523-9C3AE36DFA91}" dt="2022-10-05T22:44:17.584" v="2664" actId="1076"/>
          <ac:spMkLst>
            <pc:docMk/>
            <pc:sldMk cId="3333759500" sldId="327"/>
            <ac:spMk id="2" creationId="{B0DFB3E0-F1BA-373E-CA8D-DA3D8D76A137}"/>
          </ac:spMkLst>
        </pc:spChg>
        <pc:spChg chg="add del mod">
          <ac:chgData name="Kym Keith" userId="8510a1b8fa4ba23a" providerId="LiveId" clId="{AE761D73-AC16-4C99-A523-9C3AE36DFA91}" dt="2022-11-14T21:15:29.025" v="3767" actId="478"/>
          <ac:spMkLst>
            <pc:docMk/>
            <pc:sldMk cId="3333759500" sldId="327"/>
            <ac:spMk id="3" creationId="{E9E6894E-66B4-89A4-3E83-BB4577FD44A6}"/>
          </ac:spMkLst>
        </pc:spChg>
        <pc:spChg chg="mod">
          <ac:chgData name="Kym Keith" userId="8510a1b8fa4ba23a" providerId="LiveId" clId="{AE761D73-AC16-4C99-A523-9C3AE36DFA91}" dt="2022-09-19T23:42:47.039" v="1905" actId="13926"/>
          <ac:spMkLst>
            <pc:docMk/>
            <pc:sldMk cId="3333759500" sldId="327"/>
            <ac:spMk id="4" creationId="{00000000-0000-0000-0000-000000000000}"/>
          </ac:spMkLst>
        </pc:spChg>
        <pc:spChg chg="mod">
          <ac:chgData name="Kym Keith" userId="8510a1b8fa4ba23a" providerId="LiveId" clId="{AE761D73-AC16-4C99-A523-9C3AE36DFA91}" dt="2022-11-03T22:15:18.979" v="3707" actId="1076"/>
          <ac:spMkLst>
            <pc:docMk/>
            <pc:sldMk cId="3333759500" sldId="327"/>
            <ac:spMk id="6" creationId="{D80FB989-99B6-515D-0BF5-0EC069F2F3D1}"/>
          </ac:spMkLst>
        </pc:spChg>
        <pc:spChg chg="add mod">
          <ac:chgData name="Kym Keith" userId="8510a1b8fa4ba23a" providerId="LiveId" clId="{AE761D73-AC16-4C99-A523-9C3AE36DFA91}" dt="2022-11-03T22:15:25.035" v="3709" actId="14100"/>
          <ac:spMkLst>
            <pc:docMk/>
            <pc:sldMk cId="3333759500" sldId="327"/>
            <ac:spMk id="8" creationId="{D2175143-8DFD-97D1-C53F-A6643F7187DE}"/>
          </ac:spMkLst>
        </pc:spChg>
        <pc:spChg chg="mod">
          <ac:chgData name="Kym Keith" userId="8510a1b8fa4ba23a" providerId="LiveId" clId="{AE761D73-AC16-4C99-A523-9C3AE36DFA91}" dt="2022-10-05T22:44:34.536" v="2665" actId="1076"/>
          <ac:spMkLst>
            <pc:docMk/>
            <pc:sldMk cId="3333759500" sldId="327"/>
            <ac:spMk id="15" creationId="{8669DC80-A51E-2E5C-76A5-C9F447A3EDC0}"/>
          </ac:spMkLst>
        </pc:spChg>
        <pc:spChg chg="mod">
          <ac:chgData name="Kym Keith" userId="8510a1b8fa4ba23a" providerId="LiveId" clId="{AE761D73-AC16-4C99-A523-9C3AE36DFA91}" dt="2022-10-05T22:44:43.525" v="2677" actId="1037"/>
          <ac:spMkLst>
            <pc:docMk/>
            <pc:sldMk cId="3333759500" sldId="327"/>
            <ac:spMk id="24" creationId="{5D619F9E-CAF1-AC26-1A5D-29E7708F887D}"/>
          </ac:spMkLst>
        </pc:spChg>
        <pc:picChg chg="mod">
          <ac:chgData name="Kym Keith" userId="8510a1b8fa4ba23a" providerId="LiveId" clId="{AE761D73-AC16-4C99-A523-9C3AE36DFA91}" dt="2022-09-19T23:23:09.057" v="1466" actId="1076"/>
          <ac:picMkLst>
            <pc:docMk/>
            <pc:sldMk cId="3333759500" sldId="327"/>
            <ac:picMk id="7" creationId="{E3887799-2D30-30CB-34BA-CB66FDB2C76D}"/>
          </ac:picMkLst>
        </pc:picChg>
        <pc:picChg chg="mod">
          <ac:chgData name="Kym Keith" userId="8510a1b8fa4ba23a" providerId="LiveId" clId="{AE761D73-AC16-4C99-A523-9C3AE36DFA91}" dt="2022-09-19T23:23:05.627" v="1464" actId="1076"/>
          <ac:picMkLst>
            <pc:docMk/>
            <pc:sldMk cId="3333759500" sldId="327"/>
            <ac:picMk id="9" creationId="{7CB7F04F-F96F-D40A-2A5D-62A1E03F2AB4}"/>
          </ac:picMkLst>
        </pc:picChg>
        <pc:picChg chg="add mod">
          <ac:chgData name="Kym Keith" userId="8510a1b8fa4ba23a" providerId="LiveId" clId="{AE761D73-AC16-4C99-A523-9C3AE36DFA91}" dt="2022-11-14T21:15:29.393" v="3768"/>
          <ac:picMkLst>
            <pc:docMk/>
            <pc:sldMk cId="3333759500" sldId="327"/>
            <ac:picMk id="10" creationId="{357C8431-D4C9-3FB8-FE6E-4DC945192A22}"/>
          </ac:picMkLst>
        </pc:picChg>
        <pc:picChg chg="mod">
          <ac:chgData name="Kym Keith" userId="8510a1b8fa4ba23a" providerId="LiveId" clId="{AE761D73-AC16-4C99-A523-9C3AE36DFA91}" dt="2022-09-19T23:23:07.181" v="1465" actId="1076"/>
          <ac:picMkLst>
            <pc:docMk/>
            <pc:sldMk cId="3333759500" sldId="327"/>
            <ac:picMk id="14" creationId="{E77B805B-A733-FD9D-CEE9-4FB5B167F8B8}"/>
          </ac:picMkLst>
        </pc:picChg>
        <pc:picChg chg="mod">
          <ac:chgData name="Kym Keith" userId="8510a1b8fa4ba23a" providerId="LiveId" clId="{AE761D73-AC16-4C99-A523-9C3AE36DFA91}" dt="2022-09-19T23:23:11.155" v="1467" actId="1076"/>
          <ac:picMkLst>
            <pc:docMk/>
            <pc:sldMk cId="3333759500" sldId="327"/>
            <ac:picMk id="16" creationId="{6105FD41-417C-4E62-1A13-B9BEEEF17776}"/>
          </ac:picMkLst>
        </pc:picChg>
      </pc:sldChg>
      <pc:sldChg chg="addSp delSp modSp add mod ord modNotesTx">
        <pc:chgData name="Kym Keith" userId="8510a1b8fa4ba23a" providerId="LiveId" clId="{AE761D73-AC16-4C99-A523-9C3AE36DFA91}" dt="2022-11-14T21:15:26.301" v="3766"/>
        <pc:sldMkLst>
          <pc:docMk/>
          <pc:sldMk cId="1849142798" sldId="328"/>
        </pc:sldMkLst>
        <pc:spChg chg="add del mod">
          <ac:chgData name="Kym Keith" userId="8510a1b8fa4ba23a" providerId="LiveId" clId="{AE761D73-AC16-4C99-A523-9C3AE36DFA91}" dt="2022-11-14T21:15:25.932" v="3765" actId="478"/>
          <ac:spMkLst>
            <pc:docMk/>
            <pc:sldMk cId="1849142798" sldId="328"/>
            <ac:spMk id="2" creationId="{28369726-F4A8-8D85-99D7-DB86DCD76394}"/>
          </ac:spMkLst>
        </pc:spChg>
        <pc:spChg chg="add mod">
          <ac:chgData name="Kym Keith" userId="8510a1b8fa4ba23a" providerId="LiveId" clId="{AE761D73-AC16-4C99-A523-9C3AE36DFA91}" dt="2022-11-03T22:14:59.230" v="3702"/>
          <ac:spMkLst>
            <pc:docMk/>
            <pc:sldMk cId="1849142798" sldId="328"/>
            <ac:spMk id="3" creationId="{FB4DE261-CA5C-0189-C128-3BF0BE019C58}"/>
          </ac:spMkLst>
        </pc:spChg>
        <pc:spChg chg="mod">
          <ac:chgData name="Kym Keith" userId="8510a1b8fa4ba23a" providerId="LiveId" clId="{AE761D73-AC16-4C99-A523-9C3AE36DFA91}" dt="2022-09-19T23:37:47.226" v="1779" actId="20577"/>
          <ac:spMkLst>
            <pc:docMk/>
            <pc:sldMk cId="1849142798" sldId="328"/>
            <ac:spMk id="4" creationId="{00000000-0000-0000-0000-000000000000}"/>
          </ac:spMkLst>
        </pc:spChg>
        <pc:spChg chg="mod">
          <ac:chgData name="Kym Keith" userId="8510a1b8fa4ba23a" providerId="LiveId" clId="{AE761D73-AC16-4C99-A523-9C3AE36DFA91}" dt="2022-10-31T19:31:36.185" v="3102" actId="6549"/>
          <ac:spMkLst>
            <pc:docMk/>
            <pc:sldMk cId="1849142798" sldId="328"/>
            <ac:spMk id="10" creationId="{8FA69BB3-62B0-C6F9-60E2-FCF596A33A20}"/>
          </ac:spMkLst>
        </pc:spChg>
        <pc:picChg chg="del">
          <ac:chgData name="Kym Keith" userId="8510a1b8fa4ba23a" providerId="LiveId" clId="{AE761D73-AC16-4C99-A523-9C3AE36DFA91}" dt="2022-09-19T23:33:21.730" v="1718" actId="478"/>
          <ac:picMkLst>
            <pc:docMk/>
            <pc:sldMk cId="1849142798" sldId="328"/>
            <ac:picMk id="3" creationId="{CE30647E-CB68-2C61-598C-9BDBFF696008}"/>
          </ac:picMkLst>
        </pc:picChg>
        <pc:picChg chg="add mod">
          <ac:chgData name="Kym Keith" userId="8510a1b8fa4ba23a" providerId="LiveId" clId="{AE761D73-AC16-4C99-A523-9C3AE36DFA91}" dt="2022-09-19T23:35:01.372" v="1738" actId="1076"/>
          <ac:picMkLst>
            <pc:docMk/>
            <pc:sldMk cId="1849142798" sldId="328"/>
            <ac:picMk id="7" creationId="{D386C366-0A18-32D0-7975-F7E0BE9961DB}"/>
          </ac:picMkLst>
        </pc:picChg>
        <pc:picChg chg="mod">
          <ac:chgData name="Kym Keith" userId="8510a1b8fa4ba23a" providerId="LiveId" clId="{AE761D73-AC16-4C99-A523-9C3AE36DFA91}" dt="2022-09-19T23:35:12.668" v="1741" actId="14100"/>
          <ac:picMkLst>
            <pc:docMk/>
            <pc:sldMk cId="1849142798" sldId="328"/>
            <ac:picMk id="8" creationId="{18AF9924-3C72-407F-7527-9971DFB15365}"/>
          </ac:picMkLst>
        </pc:picChg>
        <pc:picChg chg="add mod">
          <ac:chgData name="Kym Keith" userId="8510a1b8fa4ba23a" providerId="LiveId" clId="{AE761D73-AC16-4C99-A523-9C3AE36DFA91}" dt="2022-11-14T21:15:26.301" v="3766"/>
          <ac:picMkLst>
            <pc:docMk/>
            <pc:sldMk cId="1849142798" sldId="328"/>
            <ac:picMk id="9" creationId="{AD9AF9E1-858C-E4AD-23A8-E7EAAAE1967C}"/>
          </ac:picMkLst>
        </pc:picChg>
        <pc:picChg chg="add mod">
          <ac:chgData name="Kym Keith" userId="8510a1b8fa4ba23a" providerId="LiveId" clId="{AE761D73-AC16-4C99-A523-9C3AE36DFA91}" dt="2022-09-19T23:35:47.052" v="1745" actId="1076"/>
          <ac:picMkLst>
            <pc:docMk/>
            <pc:sldMk cId="1849142798" sldId="328"/>
            <ac:picMk id="13" creationId="{FCF88DCE-1FA7-C428-843A-F65AE5216EB0}"/>
          </ac:picMkLst>
        </pc:picChg>
        <pc:picChg chg="del">
          <ac:chgData name="Kym Keith" userId="8510a1b8fa4ba23a" providerId="LiveId" clId="{AE761D73-AC16-4C99-A523-9C3AE36DFA91}" dt="2022-09-19T23:33:40.090" v="1720" actId="478"/>
          <ac:picMkLst>
            <pc:docMk/>
            <pc:sldMk cId="1849142798" sldId="328"/>
            <ac:picMk id="14" creationId="{E0364F76-F29F-94C7-5D1A-40D4430EB36A}"/>
          </ac:picMkLst>
        </pc:picChg>
        <pc:picChg chg="del">
          <ac:chgData name="Kym Keith" userId="8510a1b8fa4ba23a" providerId="LiveId" clId="{AE761D73-AC16-4C99-A523-9C3AE36DFA91}" dt="2022-09-19T23:34:25.993" v="1731" actId="478"/>
          <ac:picMkLst>
            <pc:docMk/>
            <pc:sldMk cId="1849142798" sldId="328"/>
            <ac:picMk id="20" creationId="{CF4C03B7-1B51-E53A-6950-689DBDAECC0A}"/>
          </ac:picMkLst>
        </pc:picChg>
        <pc:picChg chg="del">
          <ac:chgData name="Kym Keith" userId="8510a1b8fa4ba23a" providerId="LiveId" clId="{AE761D73-AC16-4C99-A523-9C3AE36DFA91}" dt="2022-09-19T23:33:09.313" v="1714" actId="478"/>
          <ac:picMkLst>
            <pc:docMk/>
            <pc:sldMk cId="1849142798" sldId="328"/>
            <ac:picMk id="22" creationId="{DED2377F-D5E8-FA80-B610-D4DDFA477AD2}"/>
          </ac:picMkLst>
        </pc:picChg>
        <pc:picChg chg="add del mod">
          <ac:chgData name="Kym Keith" userId="8510a1b8fa4ba23a" providerId="LiveId" clId="{AE761D73-AC16-4C99-A523-9C3AE36DFA91}" dt="2022-09-19T23:35:45.806" v="1744" actId="1076"/>
          <ac:picMkLst>
            <pc:docMk/>
            <pc:sldMk cId="1849142798" sldId="328"/>
            <ac:picMk id="24" creationId="{C291E51E-5162-D2FC-F004-A9927E822318}"/>
          </ac:picMkLst>
        </pc:picChg>
        <pc:picChg chg="del">
          <ac:chgData name="Kym Keith" userId="8510a1b8fa4ba23a" providerId="LiveId" clId="{AE761D73-AC16-4C99-A523-9C3AE36DFA91}" dt="2022-09-19T23:33:18.098" v="1717" actId="478"/>
          <ac:picMkLst>
            <pc:docMk/>
            <pc:sldMk cId="1849142798" sldId="328"/>
            <ac:picMk id="26" creationId="{6DACF8DF-FBDD-BFD7-455C-CD7021807F00}"/>
          </ac:picMkLst>
        </pc:picChg>
      </pc:sldChg>
      <pc:sldChg chg="addSp delSp modSp add mod ord modNotesTx">
        <pc:chgData name="Kym Keith" userId="8510a1b8fa4ba23a" providerId="LiveId" clId="{AE761D73-AC16-4C99-A523-9C3AE36DFA91}" dt="2022-11-14T21:15:33.479" v="3770"/>
        <pc:sldMkLst>
          <pc:docMk/>
          <pc:sldMk cId="3203312752" sldId="329"/>
        </pc:sldMkLst>
        <pc:spChg chg="add del mod">
          <ac:chgData name="Kym Keith" userId="8510a1b8fa4ba23a" providerId="LiveId" clId="{AE761D73-AC16-4C99-A523-9C3AE36DFA91}" dt="2022-11-14T21:15:33.116" v="3769" actId="478"/>
          <ac:spMkLst>
            <pc:docMk/>
            <pc:sldMk cId="3203312752" sldId="329"/>
            <ac:spMk id="2" creationId="{EA9CEEA4-F50D-4ED6-E546-CC632E378914}"/>
          </ac:spMkLst>
        </pc:spChg>
        <pc:spChg chg="mod">
          <ac:chgData name="Kym Keith" userId="8510a1b8fa4ba23a" providerId="LiveId" clId="{AE761D73-AC16-4C99-A523-9C3AE36DFA91}" dt="2022-10-31T19:33:32.661" v="3193" actId="20577"/>
          <ac:spMkLst>
            <pc:docMk/>
            <pc:sldMk cId="3203312752" sldId="329"/>
            <ac:spMk id="4" creationId="{00000000-0000-0000-0000-000000000000}"/>
          </ac:spMkLst>
        </pc:spChg>
        <pc:spChg chg="del">
          <ac:chgData name="Kym Keith" userId="8510a1b8fa4ba23a" providerId="LiveId" clId="{AE761D73-AC16-4C99-A523-9C3AE36DFA91}" dt="2022-09-20T17:46:52.439" v="2620" actId="478"/>
          <ac:spMkLst>
            <pc:docMk/>
            <pc:sldMk cId="3203312752" sldId="329"/>
            <ac:spMk id="6" creationId="{0E514C27-14FD-535F-4F94-11E6B62F03F7}"/>
          </ac:spMkLst>
        </pc:spChg>
        <pc:spChg chg="add mod">
          <ac:chgData name="Kym Keith" userId="8510a1b8fa4ba23a" providerId="LiveId" clId="{AE761D73-AC16-4C99-A523-9C3AE36DFA91}" dt="2022-11-03T22:14:55.053" v="3700"/>
          <ac:spMkLst>
            <pc:docMk/>
            <pc:sldMk cId="3203312752" sldId="329"/>
            <ac:spMk id="6" creationId="{E8F3B686-CE4A-1037-5657-C2BD6C63332F}"/>
          </ac:spMkLst>
        </pc:spChg>
        <pc:spChg chg="mod">
          <ac:chgData name="Kym Keith" userId="8510a1b8fa4ba23a" providerId="LiveId" clId="{AE761D73-AC16-4C99-A523-9C3AE36DFA91}" dt="2022-10-31T20:53:40.120" v="3659" actId="6549"/>
          <ac:spMkLst>
            <pc:docMk/>
            <pc:sldMk cId="3203312752" sldId="329"/>
            <ac:spMk id="10" creationId="{8FA69BB3-62B0-C6F9-60E2-FCF596A33A20}"/>
          </ac:spMkLst>
        </pc:spChg>
        <pc:picChg chg="add mod">
          <ac:chgData name="Kym Keith" userId="8510a1b8fa4ba23a" providerId="LiveId" clId="{AE761D73-AC16-4C99-A523-9C3AE36DFA91}" dt="2022-09-20T17:57:57.002" v="2654" actId="14100"/>
          <ac:picMkLst>
            <pc:docMk/>
            <pc:sldMk cId="3203312752" sldId="329"/>
            <ac:picMk id="3" creationId="{67DB2DE1-3412-7B24-E928-31A0F703EA87}"/>
          </ac:picMkLst>
        </pc:picChg>
        <pc:picChg chg="add mod">
          <ac:chgData name="Kym Keith" userId="8510a1b8fa4ba23a" providerId="LiveId" clId="{AE761D73-AC16-4C99-A523-9C3AE36DFA91}" dt="2022-11-14T21:15:33.479" v="3770"/>
          <ac:picMkLst>
            <pc:docMk/>
            <pc:sldMk cId="3203312752" sldId="329"/>
            <ac:picMk id="7" creationId="{64A3B9DA-C151-B518-CF6C-78A5C74F84E3}"/>
          </ac:picMkLst>
        </pc:picChg>
        <pc:picChg chg="del">
          <ac:chgData name="Kym Keith" userId="8510a1b8fa4ba23a" providerId="LiveId" clId="{AE761D73-AC16-4C99-A523-9C3AE36DFA91}" dt="2022-09-20T17:50:22.506" v="2628" actId="478"/>
          <ac:picMkLst>
            <pc:docMk/>
            <pc:sldMk cId="3203312752" sldId="329"/>
            <ac:picMk id="7" creationId="{D386C366-0A18-32D0-7975-F7E0BE9961DB}"/>
          </ac:picMkLst>
        </pc:picChg>
        <pc:picChg chg="del">
          <ac:chgData name="Kym Keith" userId="8510a1b8fa4ba23a" providerId="LiveId" clId="{AE761D73-AC16-4C99-A523-9C3AE36DFA91}" dt="2022-09-20T17:50:25.768" v="2629" actId="478"/>
          <ac:picMkLst>
            <pc:docMk/>
            <pc:sldMk cId="3203312752" sldId="329"/>
            <ac:picMk id="8" creationId="{18AF9924-3C72-407F-7527-9971DFB15365}"/>
          </ac:picMkLst>
        </pc:picChg>
        <pc:picChg chg="add mod">
          <ac:chgData name="Kym Keith" userId="8510a1b8fa4ba23a" providerId="LiveId" clId="{AE761D73-AC16-4C99-A523-9C3AE36DFA91}" dt="2022-09-20T17:58:06.824" v="2656" actId="1076"/>
          <ac:picMkLst>
            <pc:docMk/>
            <pc:sldMk cId="3203312752" sldId="329"/>
            <ac:picMk id="9" creationId="{DB977835-1DC2-DA39-96D0-4251F69BAA5A}"/>
          </ac:picMkLst>
        </pc:picChg>
        <pc:picChg chg="mod">
          <ac:chgData name="Kym Keith" userId="8510a1b8fa4ba23a" providerId="LiveId" clId="{AE761D73-AC16-4C99-A523-9C3AE36DFA91}" dt="2022-09-20T17:57:53.044" v="2653" actId="1076"/>
          <ac:picMkLst>
            <pc:docMk/>
            <pc:sldMk cId="3203312752" sldId="329"/>
            <ac:picMk id="13" creationId="{FCF88DCE-1FA7-C428-843A-F65AE5216EB0}"/>
          </ac:picMkLst>
        </pc:picChg>
        <pc:picChg chg="add mod">
          <ac:chgData name="Kym Keith" userId="8510a1b8fa4ba23a" providerId="LiveId" clId="{AE761D73-AC16-4C99-A523-9C3AE36DFA91}" dt="2022-09-20T17:58:02.096" v="2655" actId="14100"/>
          <ac:picMkLst>
            <pc:docMk/>
            <pc:sldMk cId="3203312752" sldId="329"/>
            <ac:picMk id="15" creationId="{F077C558-6A48-986D-AAA8-1672C9C3468D}"/>
          </ac:picMkLst>
        </pc:picChg>
        <pc:picChg chg="add mod">
          <ac:chgData name="Kym Keith" userId="8510a1b8fa4ba23a" providerId="LiveId" clId="{AE761D73-AC16-4C99-A523-9C3AE36DFA91}" dt="2022-09-20T17:57:29.130" v="2650" actId="1076"/>
          <ac:picMkLst>
            <pc:docMk/>
            <pc:sldMk cId="3203312752" sldId="329"/>
            <ac:picMk id="17" creationId="{0C5452C2-201A-3208-55B8-5050467BDA03}"/>
          </ac:picMkLst>
        </pc:picChg>
        <pc:picChg chg="del">
          <ac:chgData name="Kym Keith" userId="8510a1b8fa4ba23a" providerId="LiveId" clId="{AE761D73-AC16-4C99-A523-9C3AE36DFA91}" dt="2022-09-20T17:49:25.618" v="2621" actId="478"/>
          <ac:picMkLst>
            <pc:docMk/>
            <pc:sldMk cId="3203312752" sldId="329"/>
            <ac:picMk id="24" creationId="{C291E51E-5162-D2FC-F004-A9927E822318}"/>
          </ac:picMkLst>
        </pc:picChg>
      </pc:sldChg>
      <pc:sldChg chg="addSp delSp modSp add del mod">
        <pc:chgData name="Kym Keith" userId="8510a1b8fa4ba23a" providerId="LiveId" clId="{AE761D73-AC16-4C99-A523-9C3AE36DFA91}" dt="2022-11-15T17:40:02.665" v="3774" actId="47"/>
        <pc:sldMkLst>
          <pc:docMk/>
          <pc:sldMk cId="2699810011" sldId="330"/>
        </pc:sldMkLst>
        <pc:spChg chg="del">
          <ac:chgData name="Kym Keith" userId="8510a1b8fa4ba23a" providerId="LiveId" clId="{AE761D73-AC16-4C99-A523-9C3AE36DFA91}" dt="2022-11-14T21:15:36.239" v="3771" actId="478"/>
          <ac:spMkLst>
            <pc:docMk/>
            <pc:sldMk cId="2699810011" sldId="330"/>
            <ac:spMk id="4" creationId="{6031DFED-0DC1-7EBA-C1E9-0768CAD091FF}"/>
          </ac:spMkLst>
        </pc:spChg>
        <pc:picChg chg="add mod">
          <ac:chgData name="Kym Keith" userId="8510a1b8fa4ba23a" providerId="LiveId" clId="{AE761D73-AC16-4C99-A523-9C3AE36DFA91}" dt="2022-11-14T21:15:36.542" v="3772"/>
          <ac:picMkLst>
            <pc:docMk/>
            <pc:sldMk cId="2699810011" sldId="330"/>
            <ac:picMk id="6" creationId="{6697F3A6-56E0-5D6F-8B86-B8B6D26EB63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A88F27-5D56-471E-BC83-A25F345226CC}" type="datetimeFigureOut">
              <a:rPr lang="en-CA" smtClean="0"/>
              <a:t>2023-01-24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AA83F6-322B-4EA4-B1F3-D4C85FC4B382}" type="slidenum">
              <a:rPr lang="en-CA" smtClean="0"/>
              <a:t>‹#›</a:t>
            </a:fld>
            <a:endParaRPr lang="en-CA"/>
          </a:p>
        </p:txBody>
      </p:sp>
    </p:spTree>
    <p:extLst>
      <p:ext uri="{BB962C8B-B14F-4D97-AF65-F5344CB8AC3E}">
        <p14:creationId xmlns:p14="http://schemas.microsoft.com/office/powerpoint/2010/main" val="4146616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healthgrades.com/right-care/injuries-and-wounds/what-to-do-for-burns"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canadianskin.ca/burns/45-treatment-1"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medicalnewstoday.com/articles/176441.php"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canadianskin.ca/burns/45-treatment-1" TargetMode="External"/><Relationship Id="rId4" Type="http://schemas.openxmlformats.org/officeDocument/2006/relationships/hyperlink" Target="https://www.healthgrades.com/right-care/injuries-and-wounds/what-to-do-for-burn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anadianskin.ca/burns/45-treatment-1"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Added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0A1A8D-68F0-48D3-AEFE-82F09977979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299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dirty="0"/>
              <a:t>First degree burn only hurt the </a:t>
            </a:r>
            <a:r>
              <a:rPr kumimoji="0" lang="en-US" sz="1400" b="0" i="0" u="none" strike="noStrike" kern="1200" cap="none" spc="0" normalizeH="0" baseline="0" noProof="0" dirty="0">
                <a:ln>
                  <a:noFill/>
                </a:ln>
                <a:solidFill>
                  <a:schemeClr val="tx1"/>
                </a:solidFill>
                <a:effectLst/>
                <a:uLnTx/>
                <a:uFillTx/>
                <a:latin typeface="Comic Sans MS" panose="030F0702030302020204" pitchFamily="66" charset="0"/>
                <a:ea typeface="+mn-ea"/>
                <a:cs typeface="+mn-cs"/>
              </a:rPr>
              <a:t>the top layer of skin. They can be caused by: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tx1"/>
                </a:solidFill>
                <a:effectLst/>
                <a:uLnTx/>
                <a:uFillTx/>
                <a:latin typeface="Comic Sans MS" panose="030F0702030302020204" pitchFamily="66" charset="0"/>
                <a:ea typeface="+mn-ea"/>
                <a:cs typeface="+mn-cs"/>
              </a:rPr>
              <a:t>Hot water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tx1"/>
                </a:solidFill>
                <a:effectLst/>
                <a:uLnTx/>
                <a:uFillTx/>
                <a:latin typeface="Comic Sans MS" panose="030F0702030302020204" pitchFamily="66" charset="0"/>
                <a:ea typeface="+mn-ea"/>
                <a:cs typeface="+mn-cs"/>
              </a:rPr>
              <a:t>Some Household cleaners</a:t>
            </a:r>
          </a:p>
          <a:p>
            <a:pPr lvl="1">
              <a:buFont typeface="Arial" panose="020B0604020202020204" pitchFamily="34" charset="0"/>
              <a:buChar char="•"/>
            </a:pPr>
            <a:r>
              <a:rPr lang="en-US" sz="1400" b="0" i="0" dirty="0">
                <a:solidFill>
                  <a:schemeClr val="tx1"/>
                </a:solidFill>
                <a:effectLst/>
                <a:latin typeface="Comic Sans MS" panose="030F0702030302020204" pitchFamily="66" charset="0"/>
              </a:rPr>
              <a:t>   Stove burners, hot pans, ovens, or toaster ovens</a:t>
            </a:r>
          </a:p>
          <a:p>
            <a:pPr lvl="1">
              <a:buFont typeface="Arial" panose="020B0604020202020204" pitchFamily="34" charset="0"/>
              <a:buChar char="•"/>
            </a:pPr>
            <a:r>
              <a:rPr lang="en-US" sz="1400" b="0" i="0" dirty="0">
                <a:solidFill>
                  <a:schemeClr val="tx1"/>
                </a:solidFill>
                <a:effectLst/>
                <a:latin typeface="Comic Sans MS" panose="030F0702030302020204" pitchFamily="66" charset="0"/>
              </a:rPr>
              <a:t>   Hair Straighteners and curling irons</a:t>
            </a:r>
          </a:p>
          <a:p>
            <a:pPr lvl="1">
              <a:buFont typeface="Arial" panose="020B0604020202020204" pitchFamily="34" charset="0"/>
              <a:buChar char="•"/>
            </a:pPr>
            <a:r>
              <a:rPr lang="en-US" sz="1400" b="0" i="0" dirty="0">
                <a:solidFill>
                  <a:schemeClr val="tx1"/>
                </a:solidFill>
                <a:effectLst/>
                <a:latin typeface="Comic Sans MS" panose="030F0702030302020204" pitchFamily="66" charset="0"/>
              </a:rPr>
              <a:t>   Sun burn</a:t>
            </a:r>
          </a:p>
          <a:p>
            <a:pPr lvl="1">
              <a:buFont typeface="Arial" panose="020B0604020202020204" pitchFamily="34" charset="0"/>
              <a:buChar char="•"/>
            </a:pPr>
            <a:r>
              <a:rPr lang="en-US" sz="1400" dirty="0">
                <a:solidFill>
                  <a:schemeClr val="tx1"/>
                </a:solidFill>
                <a:latin typeface="Comic Sans MS" panose="030F0702030302020204" pitchFamily="66" charset="0"/>
              </a:rPr>
              <a:t>   E</a:t>
            </a:r>
            <a:r>
              <a:rPr lang="en-US" sz="1400" b="0" i="0" dirty="0">
                <a:solidFill>
                  <a:schemeClr val="tx1"/>
                </a:solidFill>
                <a:effectLst/>
                <a:latin typeface="Comic Sans MS" panose="030F0702030302020204" pitchFamily="66" charset="0"/>
              </a:rPr>
              <a:t>lectrical cords or outlets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rgbClr val="333333"/>
                </a:solidFill>
                <a:effectLst/>
                <a:latin typeface="MarkOT"/>
              </a:rPr>
              <a:t>If an infant or elderly person experiences a burn of any degree, you should </a:t>
            </a:r>
            <a:r>
              <a:rPr lang="en-US" sz="1400" b="0" i="0" u="sng" dirty="0">
                <a:solidFill>
                  <a:srgbClr val="000BE7"/>
                </a:solidFill>
                <a:effectLst/>
                <a:latin typeface="MarkOT"/>
                <a:hlinkClick r:id="rId3"/>
              </a:rPr>
              <a:t>seek medical attention</a:t>
            </a:r>
            <a:r>
              <a:rPr lang="en-US" sz="1400" b="0" i="0" dirty="0">
                <a:solidFill>
                  <a:srgbClr val="333333"/>
                </a:solidFill>
                <a:effectLst/>
                <a:latin typeface="MarkOT"/>
              </a:rPr>
              <a:t>. See a doctor for burns that wrap all the way around a body part, such as the leg) and burns to the face, neck, hands, or feet.</a:t>
            </a:r>
            <a:endParaRPr kumimoji="0" lang="en-US" sz="1400" b="0" i="0" u="none" strike="noStrike" kern="1200" cap="none" spc="0" normalizeH="0" baseline="0" noProof="0" dirty="0">
              <a:ln>
                <a:noFill/>
              </a:ln>
              <a:solidFill>
                <a:schemeClr val="tx1"/>
              </a:solidFill>
              <a:effectLst/>
              <a:uLnTx/>
              <a:uFillTx/>
              <a:latin typeface="Comic Sans MS" panose="030F0702030302020204" pitchFamily="66" charset="0"/>
              <a:ea typeface="+mn-ea"/>
              <a:cs typeface="+mn-cs"/>
            </a:endParaRPr>
          </a:p>
          <a:p>
            <a:endParaRPr lang="en-CA"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400" i="1" dirty="0">
                <a:solidFill>
                  <a:srgbClr val="000000"/>
                </a:solidFill>
                <a:effectLst/>
                <a:latin typeface="Times New Roman" panose="02020603050405020304" pitchFamily="18" charset="0"/>
                <a:ea typeface="Times New Roman" panose="02020603050405020304" pitchFamily="18" charset="0"/>
              </a:rPr>
              <a:t>Treatment</a:t>
            </a:r>
            <a:r>
              <a:rPr lang="en-CA" sz="1400" dirty="0">
                <a:solidFill>
                  <a:srgbClr val="000000"/>
                </a:solidFill>
                <a:effectLst/>
                <a:latin typeface="Times New Roman" panose="02020603050405020304" pitchFamily="18" charset="0"/>
                <a:ea typeface="Times New Roman" panose="02020603050405020304" pitchFamily="18" charset="0"/>
              </a:rPr>
              <a:t>. (n.d.). Canadian Skin Patient Alliance. Retrieved September 27, 2022, from </a:t>
            </a:r>
            <a:r>
              <a:rPr lang="en-CA" sz="1400" u="sng" dirty="0">
                <a:solidFill>
                  <a:srgbClr val="0563C1"/>
                </a:solidFill>
                <a:effectLst/>
                <a:latin typeface="Times New Roman" panose="02020603050405020304" pitchFamily="18" charset="0"/>
                <a:ea typeface="Times New Roman" panose="02020603050405020304" pitchFamily="18" charset="0"/>
                <a:hlinkClick r:id="rId4"/>
              </a:rPr>
              <a:t>https://canadianskin.ca/burns/45-treatment-1</a:t>
            </a:r>
            <a:endParaRPr lang="en-CA" sz="1400" dirty="0">
              <a:effectLst/>
              <a:latin typeface="Times New Roman" panose="02020603050405020304" pitchFamily="18" charset="0"/>
              <a:ea typeface="Times New Roman" panose="02020603050405020304" pitchFamily="18" charset="0"/>
            </a:endParaRP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0A1A8D-68F0-48D3-AEFE-82F09977979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583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Added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0A1A8D-68F0-48D3-AEFE-82F09977979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513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b="0" i="0" dirty="0">
                <a:solidFill>
                  <a:srgbClr val="333333"/>
                </a:solidFill>
                <a:effectLst/>
                <a:latin typeface="MarkOT"/>
              </a:rPr>
              <a:t>There are two types of second-degree burns. The more mild penetrate the surface layer of skin and into the next layer of skin, the dermis. The more severe second-degree burns go well into the dermis. They cause blistering or open sores on the skin, are more painful, and take longer to heal</a:t>
            </a:r>
            <a:endParaRPr lang="en-US" sz="1400" dirty="0">
              <a:solidFill>
                <a:schemeClr val="tx1"/>
              </a:solidFill>
              <a:latin typeface="Comic Sans MS" panose="030F0702030302020204" pitchFamily="66" charset="0"/>
            </a:endParaRPr>
          </a:p>
          <a:p>
            <a:pPr algn="l"/>
            <a:endParaRPr lang="en-US" sz="1400" b="0" i="0" dirty="0">
              <a:solidFill>
                <a:srgbClr val="231F20"/>
              </a:solidFill>
              <a:effectLst/>
              <a:latin typeface="Proxima Nova"/>
            </a:endParaRPr>
          </a:p>
          <a:p>
            <a:pPr algn="l"/>
            <a:r>
              <a:rPr lang="en-US" sz="1400" b="0" i="0" dirty="0">
                <a:solidFill>
                  <a:srgbClr val="231F20"/>
                </a:solidFill>
                <a:effectLst/>
                <a:latin typeface="Proxima Nova"/>
              </a:rPr>
              <a:t>Some common causes of second-degree burns include:</a:t>
            </a:r>
          </a:p>
          <a:p>
            <a:pPr algn="l">
              <a:buFont typeface="Arial" panose="020B0604020202020204" pitchFamily="34" charset="0"/>
              <a:buChar char="•"/>
            </a:pPr>
            <a:r>
              <a:rPr lang="en-US" sz="1400" b="0" i="0" dirty="0">
                <a:solidFill>
                  <a:srgbClr val="231F20"/>
                </a:solidFill>
                <a:effectLst/>
                <a:latin typeface="Proxima Nova"/>
              </a:rPr>
              <a:t>severe </a:t>
            </a:r>
            <a:r>
              <a:rPr lang="en-US" sz="1400" b="0" i="0" u="none" strike="noStrike" dirty="0">
                <a:solidFill>
                  <a:srgbClr val="3D5191"/>
                </a:solidFill>
                <a:effectLst/>
                <a:latin typeface="Proxima Nova"/>
                <a:hlinkClick r:id="rId3" tooltip="How to treat and prevent sunburn"/>
              </a:rPr>
              <a:t>sunburn</a:t>
            </a:r>
            <a:r>
              <a:rPr lang="en-US" sz="1400" b="0" i="0" dirty="0">
                <a:solidFill>
                  <a:srgbClr val="231F20"/>
                </a:solidFill>
                <a:effectLst/>
                <a:latin typeface="Proxima Nova"/>
              </a:rPr>
              <a:t>, </a:t>
            </a:r>
          </a:p>
          <a:p>
            <a:pPr algn="l">
              <a:buFont typeface="Arial" panose="020B0604020202020204" pitchFamily="34" charset="0"/>
              <a:buChar char="•"/>
            </a:pPr>
            <a:r>
              <a:rPr lang="en-US" sz="1400" b="0" i="0" dirty="0">
                <a:solidFill>
                  <a:srgbClr val="231F20"/>
                </a:solidFill>
                <a:effectLst/>
                <a:latin typeface="Proxima Nova"/>
              </a:rPr>
              <a:t>accidents with ovens and stoves</a:t>
            </a:r>
          </a:p>
          <a:p>
            <a:pPr algn="l">
              <a:buFont typeface="Arial" panose="020B0604020202020204" pitchFamily="34" charset="0"/>
              <a:buChar char="•"/>
            </a:pPr>
            <a:r>
              <a:rPr lang="en-US" sz="1400" b="0" i="0" dirty="0">
                <a:solidFill>
                  <a:srgbClr val="231F20"/>
                </a:solidFill>
                <a:effectLst/>
                <a:latin typeface="Proxima Nova"/>
              </a:rPr>
              <a:t>exposure to fire</a:t>
            </a:r>
          </a:p>
          <a:p>
            <a:pPr algn="l">
              <a:buFont typeface="Arial" panose="020B0604020202020204" pitchFamily="34" charset="0"/>
              <a:buChar char="•"/>
            </a:pPr>
            <a:r>
              <a:rPr lang="en-US" sz="1400" b="0" i="0" dirty="0">
                <a:solidFill>
                  <a:srgbClr val="231F20"/>
                </a:solidFill>
                <a:effectLst/>
                <a:latin typeface="Proxima Nova"/>
              </a:rPr>
              <a:t>contact with boiling water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i="0" dirty="0">
              <a:solidFill>
                <a:srgbClr val="333333"/>
              </a:solidFill>
              <a:effectLst/>
              <a:latin typeface="MarkO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dirty="0">
                <a:solidFill>
                  <a:srgbClr val="333333"/>
                </a:solidFill>
                <a:effectLst/>
                <a:latin typeface="MarkOT"/>
              </a:rPr>
              <a:t>If an infant or elderly person experiences a burn of any degree, you should </a:t>
            </a:r>
            <a:r>
              <a:rPr lang="en-US" sz="1400" b="0" i="0" u="sng" dirty="0">
                <a:solidFill>
                  <a:srgbClr val="000BE7"/>
                </a:solidFill>
                <a:effectLst/>
                <a:latin typeface="MarkOT"/>
                <a:hlinkClick r:id="rId4"/>
              </a:rPr>
              <a:t>seek medical attention</a:t>
            </a:r>
            <a:r>
              <a:rPr lang="en-US" sz="1400" b="0" i="0" dirty="0">
                <a:solidFill>
                  <a:srgbClr val="333333"/>
                </a:solidFill>
                <a:effectLst/>
                <a:latin typeface="MarkOT"/>
              </a:rPr>
              <a:t>. Seek medical attention if the burn area is bigger than 2-3 cm, for burns that wrap all the way around a body part, such as the leg) and burns to the face, neck, hands, or feet.</a:t>
            </a:r>
            <a:endParaRPr kumimoji="0" lang="en-US" sz="1400" b="0" i="0" u="none" strike="noStrike" kern="1200" cap="none" spc="0" normalizeH="0" baseline="0" noProof="0" dirty="0">
              <a:ln>
                <a:noFill/>
              </a:ln>
              <a:solidFill>
                <a:schemeClr val="tx1"/>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chemeClr val="tx1"/>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400" i="1" dirty="0">
                <a:solidFill>
                  <a:srgbClr val="000000"/>
                </a:solidFill>
                <a:effectLst/>
                <a:latin typeface="Times New Roman" panose="02020603050405020304" pitchFamily="18" charset="0"/>
                <a:ea typeface="Times New Roman" panose="02020603050405020304" pitchFamily="18" charset="0"/>
              </a:rPr>
              <a:t>Treatment</a:t>
            </a:r>
            <a:r>
              <a:rPr lang="en-CA" sz="1400" dirty="0">
                <a:solidFill>
                  <a:srgbClr val="000000"/>
                </a:solidFill>
                <a:effectLst/>
                <a:latin typeface="Times New Roman" panose="02020603050405020304" pitchFamily="18" charset="0"/>
                <a:ea typeface="Times New Roman" panose="02020603050405020304" pitchFamily="18" charset="0"/>
              </a:rPr>
              <a:t>. (n.d.). Canadian Skin Patient Alliance. Retrieved September 27, 2022, from </a:t>
            </a:r>
            <a:r>
              <a:rPr lang="en-CA" sz="1400" u="sng" dirty="0">
                <a:solidFill>
                  <a:srgbClr val="0563C1"/>
                </a:solidFill>
                <a:effectLst/>
                <a:latin typeface="Times New Roman" panose="02020603050405020304" pitchFamily="18" charset="0"/>
                <a:ea typeface="Times New Roman" panose="02020603050405020304" pitchFamily="18" charset="0"/>
                <a:hlinkClick r:id="rId5"/>
              </a:rPr>
              <a:t>https://canadianskin.ca/burns/45-treatment-1</a:t>
            </a:r>
            <a:endParaRPr lang="en-CA" sz="14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i="0" dirty="0">
              <a:solidFill>
                <a:schemeClr val="tx1"/>
              </a:solidFill>
              <a:effectLst/>
              <a:latin typeface="Comic Sans MS" panose="030F0702030302020204" pitchFamily="66" charset="0"/>
            </a:endParaRP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0A1A8D-68F0-48D3-AEFE-82F09977979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177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Added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0A1A8D-68F0-48D3-AEFE-82F09977979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0973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400" dirty="0"/>
              <a:t>Third degree burns are a type of burn go through all layers of skin. The skin dies and turns white. People with third degree burns over large parts of their bodies can go into shock and die.</a:t>
            </a:r>
          </a:p>
          <a:p>
            <a:endParaRPr lang="en-CA" sz="1400" dirty="0"/>
          </a:p>
          <a:p>
            <a:r>
              <a:rPr lang="en-CA" sz="1400" dirty="0"/>
              <a:t>Fourth degree burns go through the skin, and into the muscle and bones. People can die from these burns they may not hurt because they go so deep that they cause damage to the nerve endings. </a:t>
            </a:r>
          </a:p>
          <a:p>
            <a:endParaRPr lang="en-CA" sz="1400" b="0" i="0" dirty="0">
              <a:solidFill>
                <a:schemeClr val="tx1"/>
              </a:solidFill>
              <a:effectLst/>
              <a:latin typeface="Comic Sans MS" panose="030F0702030302020204" pitchFamily="66" charset="0"/>
            </a:endParaRPr>
          </a:p>
          <a:p>
            <a:r>
              <a:rPr lang="en-CA" sz="1400" b="0" i="0" dirty="0">
                <a:solidFill>
                  <a:schemeClr val="tx1"/>
                </a:solidFill>
                <a:effectLst/>
                <a:latin typeface="Comic Sans MS" panose="030F0702030302020204" pitchFamily="66" charset="0"/>
              </a:rPr>
              <a:t>These types of burns can be caused by:</a:t>
            </a:r>
          </a:p>
          <a:p>
            <a:pPr algn="l">
              <a:buFont typeface="Arial" panose="020B0604020202020204" pitchFamily="34" charset="0"/>
              <a:buChar char="•"/>
            </a:pPr>
            <a:r>
              <a:rPr lang="en-US" sz="1400" b="0" i="0" dirty="0">
                <a:solidFill>
                  <a:srgbClr val="231F20"/>
                </a:solidFill>
                <a:effectLst/>
                <a:latin typeface="Proxima Nova"/>
              </a:rPr>
              <a:t>flames</a:t>
            </a:r>
          </a:p>
          <a:p>
            <a:pPr algn="l">
              <a:buFont typeface="Arial" panose="020B0604020202020204" pitchFamily="34" charset="0"/>
              <a:buChar char="•"/>
            </a:pPr>
            <a:r>
              <a:rPr lang="en-US" sz="1400" b="0" i="0" dirty="0">
                <a:solidFill>
                  <a:srgbClr val="231F20"/>
                </a:solidFill>
                <a:effectLst/>
                <a:latin typeface="Proxima Nova"/>
              </a:rPr>
              <a:t>flash from an explosion</a:t>
            </a:r>
          </a:p>
          <a:p>
            <a:pPr algn="l">
              <a:buFont typeface="Arial" panose="020B0604020202020204" pitchFamily="34" charset="0"/>
              <a:buChar char="•"/>
            </a:pPr>
            <a:r>
              <a:rPr lang="en-US" sz="1400" b="0" i="0" dirty="0">
                <a:solidFill>
                  <a:srgbClr val="231F20"/>
                </a:solidFill>
                <a:effectLst/>
                <a:latin typeface="Proxima Nova"/>
              </a:rPr>
              <a:t>chemicals such as acids</a:t>
            </a:r>
          </a:p>
          <a:p>
            <a:pPr algn="l">
              <a:buFont typeface="Arial" panose="020B0604020202020204" pitchFamily="34" charset="0"/>
              <a:buChar char="•"/>
            </a:pPr>
            <a:r>
              <a:rPr lang="en-US" sz="1400" b="0" i="0" dirty="0">
                <a:solidFill>
                  <a:srgbClr val="231F20"/>
                </a:solidFill>
                <a:effectLst/>
                <a:latin typeface="Proxima Nova"/>
              </a:rPr>
              <a:t>electricity</a:t>
            </a:r>
          </a:p>
          <a:p>
            <a:pPr algn="l">
              <a:buFont typeface="Arial" panose="020B0604020202020204" pitchFamily="34" charset="0"/>
              <a:buChar char="•"/>
            </a:pPr>
            <a:r>
              <a:rPr lang="en-US" sz="1400" b="0" i="0" dirty="0">
                <a:solidFill>
                  <a:srgbClr val="231F20"/>
                </a:solidFill>
                <a:effectLst/>
                <a:latin typeface="Proxima Nova"/>
              </a:rPr>
              <a:t>scalding liquids</a:t>
            </a:r>
          </a:p>
          <a:p>
            <a:pPr algn="l">
              <a:buFont typeface="Arial" panose="020B0604020202020204" pitchFamily="34" charset="0"/>
              <a:buChar char="•"/>
            </a:pPr>
            <a:r>
              <a:rPr lang="en-US" sz="1400" b="0" i="0" dirty="0">
                <a:solidFill>
                  <a:srgbClr val="231F20"/>
                </a:solidFill>
                <a:effectLst/>
                <a:latin typeface="Proxima Nova"/>
              </a:rPr>
              <a:t>contact with an extremely hot object for an extended period</a:t>
            </a:r>
          </a:p>
          <a:p>
            <a:endParaRPr lang="en-US" sz="1400" b="0" i="0" dirty="0">
              <a:solidFill>
                <a:srgbClr val="231F20"/>
              </a:solidFill>
              <a:effectLst/>
              <a:latin typeface="Proxima Nova"/>
            </a:endParaRPr>
          </a:p>
          <a:p>
            <a:r>
              <a:rPr lang="en-US" sz="1400" b="0" i="0" dirty="0">
                <a:solidFill>
                  <a:srgbClr val="231F20"/>
                </a:solidFill>
                <a:effectLst/>
                <a:latin typeface="Proxima Nova"/>
              </a:rPr>
              <a:t>Always call emergency services for these </a:t>
            </a:r>
            <a:r>
              <a:rPr lang="en-US" sz="1400" b="0" i="0" dirty="0" err="1">
                <a:solidFill>
                  <a:srgbClr val="231F20"/>
                </a:solidFill>
                <a:effectLst/>
                <a:latin typeface="Proxima Nova"/>
              </a:rPr>
              <a:t>tpyes</a:t>
            </a:r>
            <a:r>
              <a:rPr lang="en-US" sz="1400" b="0" i="0" dirty="0">
                <a:solidFill>
                  <a:srgbClr val="231F20"/>
                </a:solidFill>
                <a:effectLst/>
                <a:latin typeface="Proxima Nova"/>
              </a:rPr>
              <a:t> of burns</a:t>
            </a:r>
            <a:endParaRPr lang="en-CA" sz="1400" b="0" i="0" dirty="0">
              <a:solidFill>
                <a:schemeClr val="tx1"/>
              </a:solidFill>
              <a:effectLst/>
              <a:latin typeface="Comic Sans MS" panose="030F0702030302020204" pitchFamily="66" charset="0"/>
            </a:endParaRPr>
          </a:p>
          <a:p>
            <a:endParaRPr lang="en-US" sz="1400" b="0" i="0" dirty="0">
              <a:solidFill>
                <a:schemeClr val="tx1"/>
              </a:solidFill>
              <a:effectLst/>
              <a:latin typeface="Comic Sans MS" panose="030F0702030302020204" pitchFamily="66" charset="0"/>
            </a:endParaRPr>
          </a:p>
          <a:p>
            <a:pPr indent="-457200"/>
            <a:r>
              <a:rPr lang="en-CA" sz="1400" i="1" dirty="0">
                <a:solidFill>
                  <a:srgbClr val="000000"/>
                </a:solidFill>
                <a:effectLst/>
                <a:latin typeface="Times New Roman" panose="02020603050405020304" pitchFamily="18" charset="0"/>
                <a:ea typeface="Times New Roman" panose="02020603050405020304" pitchFamily="18" charset="0"/>
              </a:rPr>
              <a:t>Treatment</a:t>
            </a:r>
            <a:r>
              <a:rPr lang="en-CA" sz="1400" dirty="0">
                <a:solidFill>
                  <a:srgbClr val="000000"/>
                </a:solidFill>
                <a:effectLst/>
                <a:latin typeface="Times New Roman" panose="02020603050405020304" pitchFamily="18" charset="0"/>
                <a:ea typeface="Times New Roman" panose="02020603050405020304" pitchFamily="18" charset="0"/>
              </a:rPr>
              <a:t>. (n.d.). Canadian Skin Patient Alliance. Retrieved September 27, 2022, from </a:t>
            </a:r>
            <a:r>
              <a:rPr lang="en-CA" sz="1400" u="sng" dirty="0">
                <a:solidFill>
                  <a:srgbClr val="0563C1"/>
                </a:solidFill>
                <a:effectLst/>
                <a:latin typeface="Times New Roman" panose="02020603050405020304" pitchFamily="18" charset="0"/>
                <a:ea typeface="Times New Roman" panose="02020603050405020304" pitchFamily="18" charset="0"/>
                <a:hlinkClick r:id="rId3"/>
              </a:rPr>
              <a:t>https://canadianskin.ca/burns/45-treatment-1</a:t>
            </a:r>
            <a:endParaRPr lang="en-CA" sz="1400" u="sng" dirty="0">
              <a:solidFill>
                <a:srgbClr val="0563C1"/>
              </a:solidFill>
              <a:effectLst/>
              <a:latin typeface="Times New Roman" panose="02020603050405020304" pitchFamily="18" charset="0"/>
              <a:ea typeface="Times New Roman" panose="02020603050405020304" pitchFamily="18" charset="0"/>
            </a:endParaRPr>
          </a:p>
          <a:p>
            <a:pPr marL="0" marR="0" lvl="0" indent="-457200" algn="l" defTabSz="914400" rtl="0" eaLnBrk="1" fontAlgn="auto" latinLnBrk="0" hangingPunct="1">
              <a:lnSpc>
                <a:spcPct val="100000"/>
              </a:lnSpc>
              <a:spcBef>
                <a:spcPts val="0"/>
              </a:spcBef>
              <a:spcAft>
                <a:spcPts val="0"/>
              </a:spcAft>
              <a:buClrTx/>
              <a:buSzTx/>
              <a:buFontTx/>
              <a:buNone/>
              <a:tabLst/>
              <a:defRPr/>
            </a:pPr>
            <a:endParaRPr lang="en-CA" sz="1400" dirty="0">
              <a:solidFill>
                <a:srgbClr val="000000"/>
              </a:solidFill>
              <a:effectLst/>
              <a:latin typeface="Times New Roman" panose="02020603050405020304" pitchFamily="18" charset="0"/>
              <a:ea typeface="Times New Roman" panose="02020603050405020304" pitchFamily="18" charset="0"/>
            </a:endParaRPr>
          </a:p>
          <a:p>
            <a:pPr marL="0" marR="0" lvl="0" indent="-457200" algn="l" defTabSz="914400" rtl="0" eaLnBrk="1" fontAlgn="auto" latinLnBrk="0" hangingPunct="1">
              <a:lnSpc>
                <a:spcPct val="100000"/>
              </a:lnSpc>
              <a:spcBef>
                <a:spcPts val="0"/>
              </a:spcBef>
              <a:spcAft>
                <a:spcPts val="0"/>
              </a:spcAft>
              <a:buClrTx/>
              <a:buSzTx/>
              <a:buFontTx/>
              <a:buNone/>
              <a:tabLst/>
              <a:defRPr/>
            </a:pPr>
            <a:r>
              <a:rPr lang="en-CA" sz="1400" dirty="0">
                <a:solidFill>
                  <a:srgbClr val="000000"/>
                </a:solidFill>
                <a:effectLst/>
                <a:latin typeface="Times New Roman" panose="02020603050405020304" pitchFamily="18" charset="0"/>
                <a:ea typeface="Times New Roman" panose="02020603050405020304" pitchFamily="18" charset="0"/>
              </a:rPr>
              <a:t>Morales-Brown, L. (2021, February 15). </a:t>
            </a:r>
            <a:r>
              <a:rPr lang="en-CA" sz="1400" i="1" dirty="0">
                <a:solidFill>
                  <a:srgbClr val="000000"/>
                </a:solidFill>
                <a:effectLst/>
                <a:latin typeface="Times New Roman" panose="02020603050405020304" pitchFamily="18" charset="0"/>
                <a:ea typeface="Times New Roman" panose="02020603050405020304" pitchFamily="18" charset="0"/>
              </a:rPr>
              <a:t>What to know about third degree burns</a:t>
            </a:r>
            <a:r>
              <a:rPr lang="en-CA" sz="1400" dirty="0">
                <a:solidFill>
                  <a:srgbClr val="000000"/>
                </a:solidFill>
                <a:effectLst/>
                <a:latin typeface="Times New Roman" panose="02020603050405020304" pitchFamily="18" charset="0"/>
                <a:ea typeface="Times New Roman" panose="02020603050405020304" pitchFamily="18" charset="0"/>
              </a:rPr>
              <a:t>. Medical News Today. Retrieved September 27, 2022, from https://www.medicalnewstoday.com/articles/third-degree-burns#causes </a:t>
            </a:r>
            <a:endParaRPr lang="en-CA" sz="1400" dirty="0">
              <a:effectLst/>
              <a:latin typeface="Times New Roman" panose="02020603050405020304" pitchFamily="18" charset="0"/>
              <a:ea typeface="Times New Roman" panose="02020603050405020304" pitchFamily="18" charset="0"/>
            </a:endParaRPr>
          </a:p>
          <a:p>
            <a:pPr indent="-457200"/>
            <a:endParaRPr lang="en-CA"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0A1A8D-68F0-48D3-AEFE-82F09977979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2797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Added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0A1A8D-68F0-48D3-AEFE-82F09977979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532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4136A-38F6-4DE9-8D3E-478C58AAAE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5EFC4C05-5B74-4345-9264-BEF3934AEE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53132F3C-E0B0-47B1-B67D-940D1C8931A7}"/>
              </a:ext>
            </a:extLst>
          </p:cNvPr>
          <p:cNvSpPr>
            <a:spLocks noGrp="1"/>
          </p:cNvSpPr>
          <p:nvPr>
            <p:ph type="dt" sz="half" idx="10"/>
          </p:nvPr>
        </p:nvSpPr>
        <p:spPr/>
        <p:txBody>
          <a:bodyPr/>
          <a:lstStyle/>
          <a:p>
            <a:fld id="{A3F8F5EA-BC8E-4492-B7E3-7D8D035A0014}" type="datetimeFigureOut">
              <a:rPr lang="en-NZ" smtClean="0"/>
              <a:t>24/01/2023</a:t>
            </a:fld>
            <a:endParaRPr lang="en-NZ"/>
          </a:p>
        </p:txBody>
      </p:sp>
      <p:sp>
        <p:nvSpPr>
          <p:cNvPr id="5" name="Footer Placeholder 4">
            <a:extLst>
              <a:ext uri="{FF2B5EF4-FFF2-40B4-BE49-F238E27FC236}">
                <a16:creationId xmlns:a16="http://schemas.microsoft.com/office/drawing/2014/main" id="{8143B993-E6FD-4236-A9C5-C892F08507E3}"/>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CADD4B01-11B9-4CC1-A6FF-939A4744B349}"/>
              </a:ext>
            </a:extLst>
          </p:cNvPr>
          <p:cNvSpPr>
            <a:spLocks noGrp="1"/>
          </p:cNvSpPr>
          <p:nvPr>
            <p:ph type="sldNum" sz="quarter" idx="12"/>
          </p:nvPr>
        </p:nvSpPr>
        <p:spPr/>
        <p:txBody>
          <a:bodyPr/>
          <a:lstStyle/>
          <a:p>
            <a:fld id="{CB434942-AB4A-4931-89CB-BE5C76074FEA}" type="slidenum">
              <a:rPr lang="en-NZ" smtClean="0"/>
              <a:t>‹#›</a:t>
            </a:fld>
            <a:endParaRPr lang="en-NZ"/>
          </a:p>
        </p:txBody>
      </p:sp>
    </p:spTree>
    <p:extLst>
      <p:ext uri="{BB962C8B-B14F-4D97-AF65-F5344CB8AC3E}">
        <p14:creationId xmlns:p14="http://schemas.microsoft.com/office/powerpoint/2010/main" val="2201924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63DEE-2823-43F2-9491-D2181E572DE9}"/>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6695DD97-D2F1-4C62-B613-F4BCD64600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5CD9E25E-3B35-42B8-8F69-B3460B71C9D9}"/>
              </a:ext>
            </a:extLst>
          </p:cNvPr>
          <p:cNvSpPr>
            <a:spLocks noGrp="1"/>
          </p:cNvSpPr>
          <p:nvPr>
            <p:ph type="dt" sz="half" idx="10"/>
          </p:nvPr>
        </p:nvSpPr>
        <p:spPr/>
        <p:txBody>
          <a:bodyPr/>
          <a:lstStyle/>
          <a:p>
            <a:fld id="{A3F8F5EA-BC8E-4492-B7E3-7D8D035A0014}" type="datetimeFigureOut">
              <a:rPr lang="en-NZ" smtClean="0"/>
              <a:t>24/01/2023</a:t>
            </a:fld>
            <a:endParaRPr lang="en-NZ"/>
          </a:p>
        </p:txBody>
      </p:sp>
      <p:sp>
        <p:nvSpPr>
          <p:cNvPr id="5" name="Footer Placeholder 4">
            <a:extLst>
              <a:ext uri="{FF2B5EF4-FFF2-40B4-BE49-F238E27FC236}">
                <a16:creationId xmlns:a16="http://schemas.microsoft.com/office/drawing/2014/main" id="{8160BB8F-D0A1-4F9D-833C-F46D8645F05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007D5395-AA6F-4276-B88E-AD0EE3D7C38D}"/>
              </a:ext>
            </a:extLst>
          </p:cNvPr>
          <p:cNvSpPr>
            <a:spLocks noGrp="1"/>
          </p:cNvSpPr>
          <p:nvPr>
            <p:ph type="sldNum" sz="quarter" idx="12"/>
          </p:nvPr>
        </p:nvSpPr>
        <p:spPr/>
        <p:txBody>
          <a:bodyPr/>
          <a:lstStyle/>
          <a:p>
            <a:fld id="{CB434942-AB4A-4931-89CB-BE5C76074FEA}" type="slidenum">
              <a:rPr lang="en-NZ" smtClean="0"/>
              <a:t>‹#›</a:t>
            </a:fld>
            <a:endParaRPr lang="en-NZ"/>
          </a:p>
        </p:txBody>
      </p:sp>
    </p:spTree>
    <p:extLst>
      <p:ext uri="{BB962C8B-B14F-4D97-AF65-F5344CB8AC3E}">
        <p14:creationId xmlns:p14="http://schemas.microsoft.com/office/powerpoint/2010/main" val="820197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1BCC03-865B-4682-BDB9-B7A014064F0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6DB421EE-908E-4DC9-A949-CC9E0AA536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0C38B62E-67CE-49FA-8575-9BA814441825}"/>
              </a:ext>
            </a:extLst>
          </p:cNvPr>
          <p:cNvSpPr>
            <a:spLocks noGrp="1"/>
          </p:cNvSpPr>
          <p:nvPr>
            <p:ph type="dt" sz="half" idx="10"/>
          </p:nvPr>
        </p:nvSpPr>
        <p:spPr/>
        <p:txBody>
          <a:bodyPr/>
          <a:lstStyle/>
          <a:p>
            <a:fld id="{A3F8F5EA-BC8E-4492-B7E3-7D8D035A0014}" type="datetimeFigureOut">
              <a:rPr lang="en-NZ" smtClean="0"/>
              <a:t>24/01/2023</a:t>
            </a:fld>
            <a:endParaRPr lang="en-NZ"/>
          </a:p>
        </p:txBody>
      </p:sp>
      <p:sp>
        <p:nvSpPr>
          <p:cNvPr id="5" name="Footer Placeholder 4">
            <a:extLst>
              <a:ext uri="{FF2B5EF4-FFF2-40B4-BE49-F238E27FC236}">
                <a16:creationId xmlns:a16="http://schemas.microsoft.com/office/drawing/2014/main" id="{2A3ADA9D-182C-42C2-B4EA-2ADD8968882A}"/>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A0BFF28-ED0F-401D-8AFD-BA8ADC2AAE5B}"/>
              </a:ext>
            </a:extLst>
          </p:cNvPr>
          <p:cNvSpPr>
            <a:spLocks noGrp="1"/>
          </p:cNvSpPr>
          <p:nvPr>
            <p:ph type="sldNum" sz="quarter" idx="12"/>
          </p:nvPr>
        </p:nvSpPr>
        <p:spPr/>
        <p:txBody>
          <a:bodyPr/>
          <a:lstStyle/>
          <a:p>
            <a:fld id="{CB434942-AB4A-4931-89CB-BE5C76074FEA}" type="slidenum">
              <a:rPr lang="en-NZ" smtClean="0"/>
              <a:t>‹#›</a:t>
            </a:fld>
            <a:endParaRPr lang="en-NZ"/>
          </a:p>
        </p:txBody>
      </p:sp>
    </p:spTree>
    <p:extLst>
      <p:ext uri="{BB962C8B-B14F-4D97-AF65-F5344CB8AC3E}">
        <p14:creationId xmlns:p14="http://schemas.microsoft.com/office/powerpoint/2010/main" val="4042281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237A4-4BEF-4155-B564-B1FC7690ED61}"/>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42180816-7E5A-4018-9935-B2D2F85B81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188AEE0B-01A9-4856-AD10-2D222EEF608B}"/>
              </a:ext>
            </a:extLst>
          </p:cNvPr>
          <p:cNvSpPr>
            <a:spLocks noGrp="1"/>
          </p:cNvSpPr>
          <p:nvPr>
            <p:ph type="dt" sz="half" idx="10"/>
          </p:nvPr>
        </p:nvSpPr>
        <p:spPr/>
        <p:txBody>
          <a:bodyPr/>
          <a:lstStyle/>
          <a:p>
            <a:fld id="{A3F8F5EA-BC8E-4492-B7E3-7D8D035A0014}" type="datetimeFigureOut">
              <a:rPr lang="en-NZ" smtClean="0"/>
              <a:t>24/01/2023</a:t>
            </a:fld>
            <a:endParaRPr lang="en-NZ"/>
          </a:p>
        </p:txBody>
      </p:sp>
      <p:sp>
        <p:nvSpPr>
          <p:cNvPr id="5" name="Footer Placeholder 4">
            <a:extLst>
              <a:ext uri="{FF2B5EF4-FFF2-40B4-BE49-F238E27FC236}">
                <a16:creationId xmlns:a16="http://schemas.microsoft.com/office/drawing/2014/main" id="{E81EFA86-7DEE-481D-B33B-38ED14EDF167}"/>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4337513C-17D5-49C3-84C5-D003AFABC503}"/>
              </a:ext>
            </a:extLst>
          </p:cNvPr>
          <p:cNvSpPr>
            <a:spLocks noGrp="1"/>
          </p:cNvSpPr>
          <p:nvPr>
            <p:ph type="sldNum" sz="quarter" idx="12"/>
          </p:nvPr>
        </p:nvSpPr>
        <p:spPr/>
        <p:txBody>
          <a:bodyPr/>
          <a:lstStyle/>
          <a:p>
            <a:fld id="{CB434942-AB4A-4931-89CB-BE5C76074FEA}" type="slidenum">
              <a:rPr lang="en-NZ" smtClean="0"/>
              <a:t>‹#›</a:t>
            </a:fld>
            <a:endParaRPr lang="en-NZ"/>
          </a:p>
        </p:txBody>
      </p:sp>
    </p:spTree>
    <p:extLst>
      <p:ext uri="{BB962C8B-B14F-4D97-AF65-F5344CB8AC3E}">
        <p14:creationId xmlns:p14="http://schemas.microsoft.com/office/powerpoint/2010/main" val="2786432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626EF-C067-465F-9196-0C86AA1E16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EDEE26E0-0E46-4BB9-A72E-D5C1A798E8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58E71D-D6BB-4215-8C26-43CB139D7678}"/>
              </a:ext>
            </a:extLst>
          </p:cNvPr>
          <p:cNvSpPr>
            <a:spLocks noGrp="1"/>
          </p:cNvSpPr>
          <p:nvPr>
            <p:ph type="dt" sz="half" idx="10"/>
          </p:nvPr>
        </p:nvSpPr>
        <p:spPr/>
        <p:txBody>
          <a:bodyPr/>
          <a:lstStyle/>
          <a:p>
            <a:fld id="{A3F8F5EA-BC8E-4492-B7E3-7D8D035A0014}" type="datetimeFigureOut">
              <a:rPr lang="en-NZ" smtClean="0"/>
              <a:t>24/01/2023</a:t>
            </a:fld>
            <a:endParaRPr lang="en-NZ"/>
          </a:p>
        </p:txBody>
      </p:sp>
      <p:sp>
        <p:nvSpPr>
          <p:cNvPr id="5" name="Footer Placeholder 4">
            <a:extLst>
              <a:ext uri="{FF2B5EF4-FFF2-40B4-BE49-F238E27FC236}">
                <a16:creationId xmlns:a16="http://schemas.microsoft.com/office/drawing/2014/main" id="{D69F0F1C-E677-4E17-A727-04A1D66DEFE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78791429-915E-47A2-9DA0-1F76BFC29EC9}"/>
              </a:ext>
            </a:extLst>
          </p:cNvPr>
          <p:cNvSpPr>
            <a:spLocks noGrp="1"/>
          </p:cNvSpPr>
          <p:nvPr>
            <p:ph type="sldNum" sz="quarter" idx="12"/>
          </p:nvPr>
        </p:nvSpPr>
        <p:spPr/>
        <p:txBody>
          <a:bodyPr/>
          <a:lstStyle/>
          <a:p>
            <a:fld id="{CB434942-AB4A-4931-89CB-BE5C76074FEA}" type="slidenum">
              <a:rPr lang="en-NZ" smtClean="0"/>
              <a:t>‹#›</a:t>
            </a:fld>
            <a:endParaRPr lang="en-NZ"/>
          </a:p>
        </p:txBody>
      </p:sp>
    </p:spTree>
    <p:extLst>
      <p:ext uri="{BB962C8B-B14F-4D97-AF65-F5344CB8AC3E}">
        <p14:creationId xmlns:p14="http://schemas.microsoft.com/office/powerpoint/2010/main" val="4028952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7CCA1-E080-47E5-BA11-32B6B09201E8}"/>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2FE48ACA-4E73-4843-90E5-C56B335962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140B12D2-111C-4278-9E91-D8E7F57FE7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DF8B85ED-93A2-4A08-B93D-E711C58AE6C8}"/>
              </a:ext>
            </a:extLst>
          </p:cNvPr>
          <p:cNvSpPr>
            <a:spLocks noGrp="1"/>
          </p:cNvSpPr>
          <p:nvPr>
            <p:ph type="dt" sz="half" idx="10"/>
          </p:nvPr>
        </p:nvSpPr>
        <p:spPr/>
        <p:txBody>
          <a:bodyPr/>
          <a:lstStyle/>
          <a:p>
            <a:fld id="{A3F8F5EA-BC8E-4492-B7E3-7D8D035A0014}" type="datetimeFigureOut">
              <a:rPr lang="en-NZ" smtClean="0"/>
              <a:t>24/01/2023</a:t>
            </a:fld>
            <a:endParaRPr lang="en-NZ"/>
          </a:p>
        </p:txBody>
      </p:sp>
      <p:sp>
        <p:nvSpPr>
          <p:cNvPr id="6" name="Footer Placeholder 5">
            <a:extLst>
              <a:ext uri="{FF2B5EF4-FFF2-40B4-BE49-F238E27FC236}">
                <a16:creationId xmlns:a16="http://schemas.microsoft.com/office/drawing/2014/main" id="{FA560FA6-73F5-4A65-A1E4-46904A5AFE80}"/>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D383C46A-81F4-4D1D-A0B8-18551D94637F}"/>
              </a:ext>
            </a:extLst>
          </p:cNvPr>
          <p:cNvSpPr>
            <a:spLocks noGrp="1"/>
          </p:cNvSpPr>
          <p:nvPr>
            <p:ph type="sldNum" sz="quarter" idx="12"/>
          </p:nvPr>
        </p:nvSpPr>
        <p:spPr/>
        <p:txBody>
          <a:bodyPr/>
          <a:lstStyle/>
          <a:p>
            <a:fld id="{CB434942-AB4A-4931-89CB-BE5C76074FEA}" type="slidenum">
              <a:rPr lang="en-NZ" smtClean="0"/>
              <a:t>‹#›</a:t>
            </a:fld>
            <a:endParaRPr lang="en-NZ"/>
          </a:p>
        </p:txBody>
      </p:sp>
    </p:spTree>
    <p:extLst>
      <p:ext uri="{BB962C8B-B14F-4D97-AF65-F5344CB8AC3E}">
        <p14:creationId xmlns:p14="http://schemas.microsoft.com/office/powerpoint/2010/main" val="1781157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E96FD-8523-44FA-B929-0F3E8C107B1E}"/>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0229B094-BC5F-4146-AF2E-FBA86B24E5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302922-159D-4A29-8C2E-2A41CDC6C6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04C2EA4C-5441-46FD-86ED-A8E3EB3D07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A8B9B5-C830-4402-84DA-64BCE6C7B2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00EE1B72-AE22-42E0-B6BE-E185E6997C37}"/>
              </a:ext>
            </a:extLst>
          </p:cNvPr>
          <p:cNvSpPr>
            <a:spLocks noGrp="1"/>
          </p:cNvSpPr>
          <p:nvPr>
            <p:ph type="dt" sz="half" idx="10"/>
          </p:nvPr>
        </p:nvSpPr>
        <p:spPr/>
        <p:txBody>
          <a:bodyPr/>
          <a:lstStyle/>
          <a:p>
            <a:fld id="{A3F8F5EA-BC8E-4492-B7E3-7D8D035A0014}" type="datetimeFigureOut">
              <a:rPr lang="en-NZ" smtClean="0"/>
              <a:t>24/01/2023</a:t>
            </a:fld>
            <a:endParaRPr lang="en-NZ"/>
          </a:p>
        </p:txBody>
      </p:sp>
      <p:sp>
        <p:nvSpPr>
          <p:cNvPr id="8" name="Footer Placeholder 7">
            <a:extLst>
              <a:ext uri="{FF2B5EF4-FFF2-40B4-BE49-F238E27FC236}">
                <a16:creationId xmlns:a16="http://schemas.microsoft.com/office/drawing/2014/main" id="{BF565A7F-38FC-4F2D-834A-16E36A6CEFCE}"/>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EDB71E2F-601C-4FC4-8E44-4001C5B47DE9}"/>
              </a:ext>
            </a:extLst>
          </p:cNvPr>
          <p:cNvSpPr>
            <a:spLocks noGrp="1"/>
          </p:cNvSpPr>
          <p:nvPr>
            <p:ph type="sldNum" sz="quarter" idx="12"/>
          </p:nvPr>
        </p:nvSpPr>
        <p:spPr/>
        <p:txBody>
          <a:bodyPr/>
          <a:lstStyle/>
          <a:p>
            <a:fld id="{CB434942-AB4A-4931-89CB-BE5C76074FEA}" type="slidenum">
              <a:rPr lang="en-NZ" smtClean="0"/>
              <a:t>‹#›</a:t>
            </a:fld>
            <a:endParaRPr lang="en-NZ"/>
          </a:p>
        </p:txBody>
      </p:sp>
    </p:spTree>
    <p:extLst>
      <p:ext uri="{BB962C8B-B14F-4D97-AF65-F5344CB8AC3E}">
        <p14:creationId xmlns:p14="http://schemas.microsoft.com/office/powerpoint/2010/main" val="477895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BB1EB-39EB-4BF7-956C-A5BB4D05D2FE}"/>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799F91A4-5948-4AF4-9CC8-ACE5A957C8BC}"/>
              </a:ext>
            </a:extLst>
          </p:cNvPr>
          <p:cNvSpPr>
            <a:spLocks noGrp="1"/>
          </p:cNvSpPr>
          <p:nvPr>
            <p:ph type="dt" sz="half" idx="10"/>
          </p:nvPr>
        </p:nvSpPr>
        <p:spPr/>
        <p:txBody>
          <a:bodyPr/>
          <a:lstStyle/>
          <a:p>
            <a:fld id="{A3F8F5EA-BC8E-4492-B7E3-7D8D035A0014}" type="datetimeFigureOut">
              <a:rPr lang="en-NZ" smtClean="0"/>
              <a:t>24/01/2023</a:t>
            </a:fld>
            <a:endParaRPr lang="en-NZ"/>
          </a:p>
        </p:txBody>
      </p:sp>
      <p:sp>
        <p:nvSpPr>
          <p:cNvPr id="4" name="Footer Placeholder 3">
            <a:extLst>
              <a:ext uri="{FF2B5EF4-FFF2-40B4-BE49-F238E27FC236}">
                <a16:creationId xmlns:a16="http://schemas.microsoft.com/office/drawing/2014/main" id="{FAC0222D-838F-4D91-A874-3D33CE3BEC6D}"/>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BE874B2A-B862-4EFD-8117-500D09EA738F}"/>
              </a:ext>
            </a:extLst>
          </p:cNvPr>
          <p:cNvSpPr>
            <a:spLocks noGrp="1"/>
          </p:cNvSpPr>
          <p:nvPr>
            <p:ph type="sldNum" sz="quarter" idx="12"/>
          </p:nvPr>
        </p:nvSpPr>
        <p:spPr/>
        <p:txBody>
          <a:bodyPr/>
          <a:lstStyle/>
          <a:p>
            <a:fld id="{CB434942-AB4A-4931-89CB-BE5C76074FEA}" type="slidenum">
              <a:rPr lang="en-NZ" smtClean="0"/>
              <a:t>‹#›</a:t>
            </a:fld>
            <a:endParaRPr lang="en-NZ"/>
          </a:p>
        </p:txBody>
      </p:sp>
    </p:spTree>
    <p:extLst>
      <p:ext uri="{BB962C8B-B14F-4D97-AF65-F5344CB8AC3E}">
        <p14:creationId xmlns:p14="http://schemas.microsoft.com/office/powerpoint/2010/main" val="2711726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C71DF0-F475-4C2A-8DE6-94DDC9846EA6}"/>
              </a:ext>
            </a:extLst>
          </p:cNvPr>
          <p:cNvSpPr>
            <a:spLocks noGrp="1"/>
          </p:cNvSpPr>
          <p:nvPr>
            <p:ph type="dt" sz="half" idx="10"/>
          </p:nvPr>
        </p:nvSpPr>
        <p:spPr/>
        <p:txBody>
          <a:bodyPr/>
          <a:lstStyle/>
          <a:p>
            <a:fld id="{A3F8F5EA-BC8E-4492-B7E3-7D8D035A0014}" type="datetimeFigureOut">
              <a:rPr lang="en-NZ" smtClean="0"/>
              <a:t>24/01/2023</a:t>
            </a:fld>
            <a:endParaRPr lang="en-NZ"/>
          </a:p>
        </p:txBody>
      </p:sp>
      <p:sp>
        <p:nvSpPr>
          <p:cNvPr id="3" name="Footer Placeholder 2">
            <a:extLst>
              <a:ext uri="{FF2B5EF4-FFF2-40B4-BE49-F238E27FC236}">
                <a16:creationId xmlns:a16="http://schemas.microsoft.com/office/drawing/2014/main" id="{11ADA19E-2E85-44A0-AF17-2B4671538D24}"/>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78D56AB6-4B25-4206-95B6-5AB5C5C539BD}"/>
              </a:ext>
            </a:extLst>
          </p:cNvPr>
          <p:cNvSpPr>
            <a:spLocks noGrp="1"/>
          </p:cNvSpPr>
          <p:nvPr>
            <p:ph type="sldNum" sz="quarter" idx="12"/>
          </p:nvPr>
        </p:nvSpPr>
        <p:spPr/>
        <p:txBody>
          <a:bodyPr/>
          <a:lstStyle/>
          <a:p>
            <a:fld id="{CB434942-AB4A-4931-89CB-BE5C76074FEA}" type="slidenum">
              <a:rPr lang="en-NZ" smtClean="0"/>
              <a:t>‹#›</a:t>
            </a:fld>
            <a:endParaRPr lang="en-NZ"/>
          </a:p>
        </p:txBody>
      </p:sp>
    </p:spTree>
    <p:extLst>
      <p:ext uri="{BB962C8B-B14F-4D97-AF65-F5344CB8AC3E}">
        <p14:creationId xmlns:p14="http://schemas.microsoft.com/office/powerpoint/2010/main" val="993521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75AC8-E26D-47A4-87A1-F9984F3E62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C092F148-A234-41D7-A3B3-4FEB3E27BD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0A777DAE-64CC-484D-92EB-875166F99C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79C376-1A31-4BFE-814B-226B6572C0EE}"/>
              </a:ext>
            </a:extLst>
          </p:cNvPr>
          <p:cNvSpPr>
            <a:spLocks noGrp="1"/>
          </p:cNvSpPr>
          <p:nvPr>
            <p:ph type="dt" sz="half" idx="10"/>
          </p:nvPr>
        </p:nvSpPr>
        <p:spPr/>
        <p:txBody>
          <a:bodyPr/>
          <a:lstStyle/>
          <a:p>
            <a:fld id="{A3F8F5EA-BC8E-4492-B7E3-7D8D035A0014}" type="datetimeFigureOut">
              <a:rPr lang="en-NZ" smtClean="0"/>
              <a:t>24/01/2023</a:t>
            </a:fld>
            <a:endParaRPr lang="en-NZ"/>
          </a:p>
        </p:txBody>
      </p:sp>
      <p:sp>
        <p:nvSpPr>
          <p:cNvPr id="6" name="Footer Placeholder 5">
            <a:extLst>
              <a:ext uri="{FF2B5EF4-FFF2-40B4-BE49-F238E27FC236}">
                <a16:creationId xmlns:a16="http://schemas.microsoft.com/office/drawing/2014/main" id="{CE4F07B9-5787-4DB3-A2D0-774A90E43617}"/>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F23B7875-DB38-4832-8452-E36662A6ED07}"/>
              </a:ext>
            </a:extLst>
          </p:cNvPr>
          <p:cNvSpPr>
            <a:spLocks noGrp="1"/>
          </p:cNvSpPr>
          <p:nvPr>
            <p:ph type="sldNum" sz="quarter" idx="12"/>
          </p:nvPr>
        </p:nvSpPr>
        <p:spPr/>
        <p:txBody>
          <a:bodyPr/>
          <a:lstStyle/>
          <a:p>
            <a:fld id="{CB434942-AB4A-4931-89CB-BE5C76074FEA}" type="slidenum">
              <a:rPr lang="en-NZ" smtClean="0"/>
              <a:t>‹#›</a:t>
            </a:fld>
            <a:endParaRPr lang="en-NZ"/>
          </a:p>
        </p:txBody>
      </p:sp>
    </p:spTree>
    <p:extLst>
      <p:ext uri="{BB962C8B-B14F-4D97-AF65-F5344CB8AC3E}">
        <p14:creationId xmlns:p14="http://schemas.microsoft.com/office/powerpoint/2010/main" val="258262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F3EAD-D562-45FB-9646-65B36C2062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12F6D7AA-9758-46B3-9BCC-2559EFCDF0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300D80FD-A305-49D9-8293-90C155BCD5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050DA8-9083-4023-82C4-DA62C1101CC4}"/>
              </a:ext>
            </a:extLst>
          </p:cNvPr>
          <p:cNvSpPr>
            <a:spLocks noGrp="1"/>
          </p:cNvSpPr>
          <p:nvPr>
            <p:ph type="dt" sz="half" idx="10"/>
          </p:nvPr>
        </p:nvSpPr>
        <p:spPr/>
        <p:txBody>
          <a:bodyPr/>
          <a:lstStyle/>
          <a:p>
            <a:fld id="{A3F8F5EA-BC8E-4492-B7E3-7D8D035A0014}" type="datetimeFigureOut">
              <a:rPr lang="en-NZ" smtClean="0"/>
              <a:t>24/01/2023</a:t>
            </a:fld>
            <a:endParaRPr lang="en-NZ"/>
          </a:p>
        </p:txBody>
      </p:sp>
      <p:sp>
        <p:nvSpPr>
          <p:cNvPr id="6" name="Footer Placeholder 5">
            <a:extLst>
              <a:ext uri="{FF2B5EF4-FFF2-40B4-BE49-F238E27FC236}">
                <a16:creationId xmlns:a16="http://schemas.microsoft.com/office/drawing/2014/main" id="{451C8802-A075-4A00-AB56-DA67A2043266}"/>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0A639168-AAA4-40E7-98A6-340855657FBB}"/>
              </a:ext>
            </a:extLst>
          </p:cNvPr>
          <p:cNvSpPr>
            <a:spLocks noGrp="1"/>
          </p:cNvSpPr>
          <p:nvPr>
            <p:ph type="sldNum" sz="quarter" idx="12"/>
          </p:nvPr>
        </p:nvSpPr>
        <p:spPr/>
        <p:txBody>
          <a:bodyPr/>
          <a:lstStyle/>
          <a:p>
            <a:fld id="{CB434942-AB4A-4931-89CB-BE5C76074FEA}" type="slidenum">
              <a:rPr lang="en-NZ" smtClean="0"/>
              <a:t>‹#›</a:t>
            </a:fld>
            <a:endParaRPr lang="en-NZ"/>
          </a:p>
        </p:txBody>
      </p:sp>
    </p:spTree>
    <p:extLst>
      <p:ext uri="{BB962C8B-B14F-4D97-AF65-F5344CB8AC3E}">
        <p14:creationId xmlns:p14="http://schemas.microsoft.com/office/powerpoint/2010/main" val="3457142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30F7F8-15AB-4C75-B203-C3F970F8E1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4737DA95-1D16-40C9-A5F9-46CA467BFA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12F3FF72-B0FC-4BFD-B0CA-EC34B92CCC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F8F5EA-BC8E-4492-B7E3-7D8D035A0014}" type="datetimeFigureOut">
              <a:rPr lang="en-NZ" smtClean="0"/>
              <a:t>24/01/2023</a:t>
            </a:fld>
            <a:endParaRPr lang="en-NZ"/>
          </a:p>
        </p:txBody>
      </p:sp>
      <p:sp>
        <p:nvSpPr>
          <p:cNvPr id="5" name="Footer Placeholder 4">
            <a:extLst>
              <a:ext uri="{FF2B5EF4-FFF2-40B4-BE49-F238E27FC236}">
                <a16:creationId xmlns:a16="http://schemas.microsoft.com/office/drawing/2014/main" id="{0570B31F-99DA-4996-BBEB-08D417A981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AF333CA5-1E30-4BA1-BD5E-32829BC7F2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434942-AB4A-4931-89CB-BE5C76074FEA}" type="slidenum">
              <a:rPr lang="en-NZ" smtClean="0"/>
              <a:t>‹#›</a:t>
            </a:fld>
            <a:endParaRPr lang="en-NZ"/>
          </a:p>
        </p:txBody>
      </p:sp>
    </p:spTree>
    <p:extLst>
      <p:ext uri="{BB962C8B-B14F-4D97-AF65-F5344CB8AC3E}">
        <p14:creationId xmlns:p14="http://schemas.microsoft.com/office/powerpoint/2010/main" val="7473712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w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3.png"/><Relationship Id="rId3" Type="http://schemas.openxmlformats.org/officeDocument/2006/relationships/oleObject" Target="../embeddings/oleObject2.bin"/><Relationship Id="rId7" Type="http://schemas.openxmlformats.org/officeDocument/2006/relationships/image" Target="../media/image8.jpeg"/><Relationship Id="rId12"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g"/><Relationship Id="rId5" Type="http://schemas.openxmlformats.org/officeDocument/2006/relationships/image" Target="../media/image6.png"/><Relationship Id="rId10" Type="http://schemas.openxmlformats.org/officeDocument/2006/relationships/image" Target="../media/image11.jpg"/><Relationship Id="rId4" Type="http://schemas.openxmlformats.org/officeDocument/2006/relationships/image" Target="../media/image5.wmf"/><Relationship Id="rId9" Type="http://schemas.openxmlformats.org/officeDocument/2006/relationships/image" Target="../media/image10.jpg"/><Relationship Id="rId1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png"/><Relationship Id="rId3" Type="http://schemas.openxmlformats.org/officeDocument/2006/relationships/oleObject" Target="../embeddings/oleObject3.bin"/><Relationship Id="rId7" Type="http://schemas.openxmlformats.org/officeDocument/2006/relationships/image" Target="../media/image15.svg"/><Relationship Id="rId12"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6.png"/><Relationship Id="rId10" Type="http://schemas.openxmlformats.org/officeDocument/2006/relationships/image" Target="../media/image18.png"/><Relationship Id="rId4" Type="http://schemas.openxmlformats.org/officeDocument/2006/relationships/image" Target="../media/image5.wmf"/><Relationship Id="rId9" Type="http://schemas.openxmlformats.org/officeDocument/2006/relationships/image" Target="../media/image17.svg"/></Relationships>
</file>

<file path=ppt/slides/_rels/slide4.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oleObject" Target="../embeddings/oleObject4.bin"/><Relationship Id="rId7"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4.png"/><Relationship Id="rId5" Type="http://schemas.openxmlformats.org/officeDocument/2006/relationships/image" Target="../media/image6.png"/><Relationship Id="rId10" Type="http://schemas.openxmlformats.org/officeDocument/2006/relationships/image" Target="../media/image3.png"/><Relationship Id="rId4" Type="http://schemas.openxmlformats.org/officeDocument/2006/relationships/image" Target="../media/image5.wmf"/><Relationship Id="rId9" Type="http://schemas.openxmlformats.org/officeDocument/2006/relationships/image" Target="../media/image21.jp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svg"/><Relationship Id="rId3" Type="http://schemas.openxmlformats.org/officeDocument/2006/relationships/oleObject" Target="../embeddings/oleObject5.bin"/><Relationship Id="rId7" Type="http://schemas.openxmlformats.org/officeDocument/2006/relationships/image" Target="../media/image15.svg"/><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23.svg"/><Relationship Id="rId5" Type="http://schemas.openxmlformats.org/officeDocument/2006/relationships/image" Target="../media/image6.png"/><Relationship Id="rId15" Type="http://schemas.openxmlformats.org/officeDocument/2006/relationships/image" Target="../media/image4.png"/><Relationship Id="rId10" Type="http://schemas.openxmlformats.org/officeDocument/2006/relationships/image" Target="../media/image22.png"/><Relationship Id="rId4" Type="http://schemas.openxmlformats.org/officeDocument/2006/relationships/image" Target="../media/image5.wmf"/><Relationship Id="rId9" Type="http://schemas.openxmlformats.org/officeDocument/2006/relationships/image" Target="../media/image17.svg"/><Relationship Id="rId1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oleObject" Target="../embeddings/oleObject6.bin"/><Relationship Id="rId7" Type="http://schemas.openxmlformats.org/officeDocument/2006/relationships/image" Target="../media/image24.jpeg"/><Relationship Id="rId12"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jpg"/><Relationship Id="rId11" Type="http://schemas.openxmlformats.org/officeDocument/2006/relationships/image" Target="../media/image3.png"/><Relationship Id="rId5" Type="http://schemas.openxmlformats.org/officeDocument/2006/relationships/image" Target="../media/image6.png"/><Relationship Id="rId10" Type="http://schemas.openxmlformats.org/officeDocument/2006/relationships/image" Target="../media/image26.jpg"/><Relationship Id="rId4" Type="http://schemas.openxmlformats.org/officeDocument/2006/relationships/image" Target="../media/image5.wmf"/><Relationship Id="rId9" Type="http://schemas.openxmlformats.org/officeDocument/2006/relationships/image" Target="../media/image25.jp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7.xml"/><Relationship Id="rId7"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video" Target="https://www.youtube.com/embed/CRfvCCKFsHk?feature=oembed" TargetMode="External"/><Relationship Id="rId6" Type="http://schemas.openxmlformats.org/officeDocument/2006/relationships/image" Target="../media/image6.png"/><Relationship Id="rId5" Type="http://schemas.openxmlformats.org/officeDocument/2006/relationships/image" Target="../media/image5.wmf"/><Relationship Id="rId4" Type="http://schemas.openxmlformats.org/officeDocument/2006/relationships/oleObject" Target="../embeddings/oleObject7.bin"/><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41622" t="55989" r="40379" b="30499"/>
          <a:stretch/>
        </p:blipFill>
        <p:spPr>
          <a:xfrm>
            <a:off x="0" y="6025895"/>
            <a:ext cx="7501128" cy="832105"/>
          </a:xfrm>
          <a:prstGeom prst="rect">
            <a:avLst/>
          </a:prstGeom>
        </p:spPr>
      </p:pic>
      <p:pic>
        <p:nvPicPr>
          <p:cNvPr id="6" name="Picture 5"/>
          <p:cNvPicPr>
            <a:picLocks noChangeAspect="1"/>
          </p:cNvPicPr>
          <p:nvPr/>
        </p:nvPicPr>
        <p:blipFill rotWithShape="1">
          <a:blip r:embed="rId3"/>
          <a:srcRect l="41622" t="55989" r="15531" b="30499"/>
          <a:stretch/>
        </p:blipFill>
        <p:spPr>
          <a:xfrm>
            <a:off x="7501128" y="6028041"/>
            <a:ext cx="4690872" cy="832105"/>
          </a:xfrm>
          <a:prstGeom prst="rect">
            <a:avLst/>
          </a:prstGeom>
        </p:spPr>
      </p:pic>
      <p:sp>
        <p:nvSpPr>
          <p:cNvPr id="17" name="Rectangle 16">
            <a:extLst>
              <a:ext uri="{FF2B5EF4-FFF2-40B4-BE49-F238E27FC236}">
                <a16:creationId xmlns:a16="http://schemas.microsoft.com/office/drawing/2014/main" id="{62383365-EA20-9EC3-9EF9-E7B4439EDF12}"/>
              </a:ext>
            </a:extLst>
          </p:cNvPr>
          <p:cNvSpPr/>
          <p:nvPr/>
        </p:nvSpPr>
        <p:spPr>
          <a:xfrm>
            <a:off x="0" y="0"/>
            <a:ext cx="12192000" cy="832105"/>
          </a:xfrm>
          <a:prstGeom prst="rect">
            <a:avLst/>
          </a:prstGeom>
          <a:solidFill>
            <a:srgbClr val="213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19" name="Object 18">
            <a:extLst>
              <a:ext uri="{FF2B5EF4-FFF2-40B4-BE49-F238E27FC236}">
                <a16:creationId xmlns:a16="http://schemas.microsoft.com/office/drawing/2014/main" id="{30C9286B-BA68-32E3-0E13-F9043C3B45F0}"/>
              </a:ext>
            </a:extLst>
          </p:cNvPr>
          <p:cNvGraphicFramePr>
            <a:graphicFrameLocks noChangeAspect="1"/>
          </p:cNvGraphicFramePr>
          <p:nvPr>
            <p:extLst>
              <p:ext uri="{D42A27DB-BD31-4B8C-83A1-F6EECF244321}">
                <p14:modId xmlns:p14="http://schemas.microsoft.com/office/powerpoint/2010/main" val="1286982411"/>
              </p:ext>
            </p:extLst>
          </p:nvPr>
        </p:nvGraphicFramePr>
        <p:xfrm>
          <a:off x="2017811" y="1394696"/>
          <a:ext cx="3238500" cy="3409950"/>
        </p:xfrm>
        <a:graphic>
          <a:graphicData uri="http://schemas.openxmlformats.org/presentationml/2006/ole">
            <mc:AlternateContent xmlns:mc="http://schemas.openxmlformats.org/markup-compatibility/2006">
              <mc:Choice xmlns:v="urn:schemas-microsoft-com:vml" Requires="v">
                <p:oleObj r:id="rId4" imgW="10983960" imgH="11669760" progId="">
                  <p:embed/>
                </p:oleObj>
              </mc:Choice>
              <mc:Fallback>
                <p:oleObj r:id="rId4" imgW="10983960" imgH="11669760" progId="">
                  <p:embed/>
                  <p:pic>
                    <p:nvPicPr>
                      <p:cNvPr id="19" name="Object 18">
                        <a:extLst>
                          <a:ext uri="{FF2B5EF4-FFF2-40B4-BE49-F238E27FC236}">
                            <a16:creationId xmlns:a16="http://schemas.microsoft.com/office/drawing/2014/main" id="{30C9286B-BA68-32E3-0E13-F9043C3B45F0}"/>
                          </a:ext>
                        </a:extLst>
                      </p:cNvPr>
                      <p:cNvPicPr/>
                      <p:nvPr/>
                    </p:nvPicPr>
                    <p:blipFill>
                      <a:blip r:embed="rId5"/>
                      <a:stretch>
                        <a:fillRect/>
                      </a:stretch>
                    </p:blipFill>
                    <p:spPr>
                      <a:xfrm>
                        <a:off x="2017811" y="1394696"/>
                        <a:ext cx="3238500" cy="3409950"/>
                      </a:xfrm>
                      <a:prstGeom prst="rect">
                        <a:avLst/>
                      </a:prstGeom>
                    </p:spPr>
                  </p:pic>
                </p:oleObj>
              </mc:Fallback>
            </mc:AlternateContent>
          </a:graphicData>
        </a:graphic>
      </p:graphicFrame>
      <p:sp>
        <p:nvSpPr>
          <p:cNvPr id="21" name="TextBox 20">
            <a:extLst>
              <a:ext uri="{FF2B5EF4-FFF2-40B4-BE49-F238E27FC236}">
                <a16:creationId xmlns:a16="http://schemas.microsoft.com/office/drawing/2014/main" id="{1FC3BDAE-2368-09CA-CC19-19E17995132F}"/>
              </a:ext>
            </a:extLst>
          </p:cNvPr>
          <p:cNvSpPr txBox="1"/>
          <p:nvPr/>
        </p:nvSpPr>
        <p:spPr>
          <a:xfrm>
            <a:off x="6228832" y="3559780"/>
            <a:ext cx="353949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srgbClr val="044E77"/>
                </a:solidFill>
                <a:effectLst/>
                <a:uLnTx/>
                <a:uFillTx/>
                <a:latin typeface="Helvetica 65 Medium" panose="020B0500000000000000" pitchFamily="34" charset="0"/>
                <a:ea typeface="+mn-ea"/>
                <a:cs typeface="+mn-cs"/>
              </a:rPr>
              <a:t>First Nations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srgbClr val="044E77"/>
                </a:solidFill>
                <a:effectLst/>
                <a:uLnTx/>
                <a:uFillTx/>
                <a:latin typeface="Helvetica 65 Medium" panose="020B0500000000000000" pitchFamily="34" charset="0"/>
                <a:ea typeface="+mn-ea"/>
                <a:cs typeface="+mn-cs"/>
              </a:rPr>
              <a:t>Technical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srgbClr val="044E77"/>
                </a:solidFill>
                <a:effectLst/>
                <a:uLnTx/>
                <a:uFillTx/>
                <a:latin typeface="Helvetica 65 Medium" panose="020B0500000000000000" pitchFamily="34" charset="0"/>
                <a:ea typeface="+mn-ea"/>
                <a:cs typeface="+mn-cs"/>
              </a:rPr>
              <a:t>Advisory Group Inc.</a:t>
            </a:r>
          </a:p>
        </p:txBody>
      </p:sp>
      <p:sp>
        <p:nvSpPr>
          <p:cNvPr id="23" name="TextBox 22">
            <a:extLst>
              <a:ext uri="{FF2B5EF4-FFF2-40B4-BE49-F238E27FC236}">
                <a16:creationId xmlns:a16="http://schemas.microsoft.com/office/drawing/2014/main" id="{A6303545-B3ED-58DA-5535-5C0B107445F0}"/>
              </a:ext>
            </a:extLst>
          </p:cNvPr>
          <p:cNvSpPr txBox="1"/>
          <p:nvPr/>
        </p:nvSpPr>
        <p:spPr>
          <a:xfrm>
            <a:off x="5981700" y="1883252"/>
            <a:ext cx="5606095" cy="954107"/>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Helvetica 65 Medium" panose="020B0500000000000000"/>
                <a:ea typeface="+mn-ea"/>
                <a:cs typeface="Times New Roman" panose="02020603050405020304" pitchFamily="18" charset="0"/>
              </a:rPr>
              <a:t>Fire Safety Course: </a:t>
            </a:r>
            <a:r>
              <a:rPr kumimoji="0" lang="en-US" sz="2800" b="1" i="0" u="none" strike="noStrike" kern="1200" cap="none" spc="0" normalizeH="0" baseline="0" noProof="0">
                <a:ln>
                  <a:noFill/>
                </a:ln>
                <a:solidFill>
                  <a:srgbClr val="1F497D"/>
                </a:solidFill>
                <a:effectLst/>
                <a:uLnTx/>
                <a:uFillTx/>
                <a:latin typeface="Helvetica 65 Medium" panose="020B0500000000000000"/>
                <a:ea typeface="+mn-ea"/>
                <a:cs typeface="Times New Roman" panose="02020603050405020304" pitchFamily="18" charset="0"/>
              </a:rPr>
              <a:t>Fire Protection </a:t>
            </a:r>
            <a:r>
              <a:rPr kumimoji="0" lang="en-US" sz="2800" b="1" i="0" u="none" strike="noStrike" kern="1200" cap="none" spc="0" normalizeH="0" baseline="0" noProof="0" dirty="0">
                <a:ln>
                  <a:noFill/>
                </a:ln>
                <a:solidFill>
                  <a:srgbClr val="1F497D"/>
                </a:solidFill>
                <a:effectLst/>
                <a:uLnTx/>
                <a:uFillTx/>
                <a:latin typeface="Helvetica 65 Medium" panose="020B0500000000000000"/>
                <a:ea typeface="+mn-ea"/>
                <a:cs typeface="Times New Roman" panose="02020603050405020304" pitchFamily="18" charset="0"/>
              </a:rPr>
              <a:t>Grades 4-6</a:t>
            </a:r>
          </a:p>
        </p:txBody>
      </p:sp>
      <p:sp>
        <p:nvSpPr>
          <p:cNvPr id="3" name="Rectangle 2">
            <a:extLst>
              <a:ext uri="{FF2B5EF4-FFF2-40B4-BE49-F238E27FC236}">
                <a16:creationId xmlns:a16="http://schemas.microsoft.com/office/drawing/2014/main" id="{C75074C8-E6F3-F04D-9D2B-910E62B7D9A1}"/>
              </a:ext>
            </a:extLst>
          </p:cNvPr>
          <p:cNvSpPr/>
          <p:nvPr/>
        </p:nvSpPr>
        <p:spPr>
          <a:xfrm>
            <a:off x="11122797" y="4855645"/>
            <a:ext cx="827063" cy="954429"/>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152C05F4-3F19-7B9C-38D2-F4747EA4B504}"/>
              </a:ext>
            </a:extLst>
          </p:cNvPr>
          <p:cNvSpPr/>
          <p:nvPr/>
        </p:nvSpPr>
        <p:spPr>
          <a:xfrm>
            <a:off x="2314824" y="5039749"/>
            <a:ext cx="7795647" cy="9349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tx1"/>
                </a:solidFill>
                <a:latin typeface="Helvetica" panose="020B0604020202020204" pitchFamily="34" charset="0"/>
                <a:cs typeface="Helvetica" panose="020B0604020202020204" pitchFamily="34" charset="0"/>
              </a:rPr>
              <a:t>Fire Prevention is Everyone’s Responsibility</a:t>
            </a:r>
            <a:endParaRPr lang="en-CA" sz="2400" i="1" dirty="0">
              <a:solidFill>
                <a:schemeClr val="tx1"/>
              </a:solidFill>
              <a:latin typeface="Helvetica" panose="020B0604020202020204" pitchFamily="34" charset="0"/>
              <a:cs typeface="Helvetica" panose="020B0604020202020204" pitchFamily="34" charset="0"/>
            </a:endParaRPr>
          </a:p>
        </p:txBody>
      </p:sp>
      <p:pic>
        <p:nvPicPr>
          <p:cNvPr id="7" name="Picture 6">
            <a:extLst>
              <a:ext uri="{FF2B5EF4-FFF2-40B4-BE49-F238E27FC236}">
                <a16:creationId xmlns:a16="http://schemas.microsoft.com/office/drawing/2014/main" id="{F0C54DFF-FE56-E580-D6E0-AEA6E7DCAA97}"/>
              </a:ext>
            </a:extLst>
          </p:cNvPr>
          <p:cNvPicPr>
            <a:picLocks noChangeAspect="1"/>
          </p:cNvPicPr>
          <p:nvPr/>
        </p:nvPicPr>
        <p:blipFill>
          <a:blip r:embed="rId7"/>
          <a:stretch>
            <a:fillRect/>
          </a:stretch>
        </p:blipFill>
        <p:spPr>
          <a:xfrm>
            <a:off x="265987" y="4981193"/>
            <a:ext cx="992987" cy="934917"/>
          </a:xfrm>
          <a:prstGeom prst="rect">
            <a:avLst/>
          </a:prstGeom>
        </p:spPr>
      </p:pic>
    </p:spTree>
    <p:extLst>
      <p:ext uri="{BB962C8B-B14F-4D97-AF65-F5344CB8AC3E}">
        <p14:creationId xmlns:p14="http://schemas.microsoft.com/office/powerpoint/2010/main" val="822926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a:extLst>
              <a:ext uri="{FF2B5EF4-FFF2-40B4-BE49-F238E27FC236}">
                <a16:creationId xmlns:a16="http://schemas.microsoft.com/office/drawing/2014/main" id="{1385FF65-1D0E-4310-8C6A-26A49312E90A}"/>
              </a:ext>
            </a:extLst>
          </p:cNvPr>
          <p:cNvGraphicFramePr>
            <a:graphicFrameLocks noChangeAspect="1"/>
          </p:cNvGraphicFramePr>
          <p:nvPr/>
        </p:nvGraphicFramePr>
        <p:xfrm>
          <a:off x="-1" y="5379285"/>
          <a:ext cx="12192001" cy="1557147"/>
        </p:xfrm>
        <a:graphic>
          <a:graphicData uri="http://schemas.openxmlformats.org/presentationml/2006/ole">
            <mc:AlternateContent xmlns:mc="http://schemas.openxmlformats.org/markup-compatibility/2006">
              <mc:Choice xmlns:v="urn:schemas-microsoft-com:vml" Requires="v">
                <p:oleObj r:id="rId3" imgW="12698280" imgH="1638000" progId="">
                  <p:embed/>
                </p:oleObj>
              </mc:Choice>
              <mc:Fallback>
                <p:oleObj r:id="rId3" imgW="12698280" imgH="1638000" progId="">
                  <p:embed/>
                  <p:pic>
                    <p:nvPicPr>
                      <p:cNvPr id="11" name="Object 10">
                        <a:extLst>
                          <a:ext uri="{FF2B5EF4-FFF2-40B4-BE49-F238E27FC236}">
                            <a16:creationId xmlns:a16="http://schemas.microsoft.com/office/drawing/2014/main" id="{1385FF65-1D0E-4310-8C6A-26A49312E90A}"/>
                          </a:ext>
                        </a:extLst>
                      </p:cNvPr>
                      <p:cNvPicPr/>
                      <p:nvPr/>
                    </p:nvPicPr>
                    <p:blipFill>
                      <a:blip r:embed="rId4"/>
                      <a:stretch>
                        <a:fillRect/>
                      </a:stretch>
                    </p:blipFill>
                    <p:spPr>
                      <a:xfrm>
                        <a:off x="-1" y="5379285"/>
                        <a:ext cx="12192001" cy="1557147"/>
                      </a:xfrm>
                      <a:prstGeom prst="rect">
                        <a:avLst/>
                      </a:prstGeom>
                    </p:spPr>
                  </p:pic>
                </p:oleObj>
              </mc:Fallback>
            </mc:AlternateContent>
          </a:graphicData>
        </a:graphic>
      </p:graphicFrame>
      <p:pic>
        <p:nvPicPr>
          <p:cNvPr id="5" name="Picture 4"/>
          <p:cNvPicPr>
            <a:picLocks noChangeAspect="1"/>
          </p:cNvPicPr>
          <p:nvPr/>
        </p:nvPicPr>
        <p:blipFill rotWithShape="1">
          <a:blip r:embed="rId5"/>
          <a:srcRect l="53815" t="83879" r="39760"/>
          <a:stretch/>
        </p:blipFill>
        <p:spPr>
          <a:xfrm>
            <a:off x="0" y="5908830"/>
            <a:ext cx="12192000" cy="1122864"/>
          </a:xfrm>
          <a:prstGeom prst="rect">
            <a:avLst/>
          </a:prstGeom>
        </p:spPr>
      </p:pic>
      <p:sp>
        <p:nvSpPr>
          <p:cNvPr id="12" name="TextBox 11">
            <a:extLst>
              <a:ext uri="{FF2B5EF4-FFF2-40B4-BE49-F238E27FC236}">
                <a16:creationId xmlns:a16="http://schemas.microsoft.com/office/drawing/2014/main" id="{608546B3-8A3D-41FC-9099-4CDBBE7A6337}"/>
              </a:ext>
            </a:extLst>
          </p:cNvPr>
          <p:cNvSpPr txBox="1"/>
          <p:nvPr/>
        </p:nvSpPr>
        <p:spPr>
          <a:xfrm>
            <a:off x="9884426" y="6120910"/>
            <a:ext cx="18177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white"/>
                </a:solidFill>
                <a:effectLst/>
                <a:uLnTx/>
                <a:uFillTx/>
                <a:latin typeface="Helvetica 65 Medium" panose="020B0500000000000000"/>
                <a:ea typeface="+mn-ea"/>
                <a:cs typeface="+mn-cs"/>
              </a:rPr>
              <a:t>tsag.net</a:t>
            </a:r>
          </a:p>
        </p:txBody>
      </p:sp>
      <p:sp>
        <p:nvSpPr>
          <p:cNvPr id="4" name="TextBox 3"/>
          <p:cNvSpPr txBox="1"/>
          <p:nvPr/>
        </p:nvSpPr>
        <p:spPr>
          <a:xfrm>
            <a:off x="462185" y="169843"/>
            <a:ext cx="10531206" cy="523220"/>
          </a:xfrm>
          <a:prstGeom prst="rect">
            <a:avLst/>
          </a:prstGeom>
          <a:noFill/>
        </p:spPr>
        <p:txBody>
          <a:bodyPr wrap="square" rtlCol="0">
            <a:spAutoFit/>
          </a:bodyPr>
          <a:lstStyle/>
          <a:p>
            <a:pPr algn="ctr"/>
            <a:r>
              <a:rPr lang="en-US" sz="2800" dirty="0">
                <a:latin typeface="Comic Sans MS" panose="030F0702030302020204" pitchFamily="66" charset="0"/>
              </a:rPr>
              <a:t>F</a:t>
            </a:r>
            <a:r>
              <a:rPr lang="en-CA" sz="2800" dirty="0">
                <a:latin typeface="Comic Sans MS" panose="030F0702030302020204" pitchFamily="66" charset="0"/>
              </a:rPr>
              <a:t>irst-Degree Burns are caused by: </a:t>
            </a:r>
            <a:endParaRPr lang="en-CA" sz="2800" dirty="0">
              <a:solidFill>
                <a:schemeClr val="tx1"/>
              </a:solidFill>
              <a:latin typeface="Comic Sans MS" panose="030F0702030302020204" pitchFamily="66" charset="0"/>
            </a:endParaRPr>
          </a:p>
        </p:txBody>
      </p:sp>
      <p:sp>
        <p:nvSpPr>
          <p:cNvPr id="10" name="Rectangle 9">
            <a:extLst>
              <a:ext uri="{FF2B5EF4-FFF2-40B4-BE49-F238E27FC236}">
                <a16:creationId xmlns:a16="http://schemas.microsoft.com/office/drawing/2014/main" id="{8FA69BB3-62B0-C6F9-60E2-FCF596A33A20}"/>
              </a:ext>
            </a:extLst>
          </p:cNvPr>
          <p:cNvSpPr/>
          <p:nvPr/>
        </p:nvSpPr>
        <p:spPr>
          <a:xfrm>
            <a:off x="1039070" y="4502270"/>
            <a:ext cx="10877550" cy="11665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200" dirty="0">
                <a:solidFill>
                  <a:schemeClr val="tx1"/>
                </a:solidFill>
                <a:latin typeface="Comic Sans MS" panose="030F0702030302020204" pitchFamily="66" charset="0"/>
              </a:rPr>
              <a:t>Symptoms: red coloring, slight swelling, painful. </a:t>
            </a:r>
          </a:p>
          <a:p>
            <a:pPr algn="l"/>
            <a:r>
              <a:rPr lang="en-US" sz="3200" dirty="0">
                <a:solidFill>
                  <a:schemeClr val="tx1"/>
                </a:solidFill>
                <a:latin typeface="Comic Sans MS" panose="030F0702030302020204" pitchFamily="66" charset="0"/>
              </a:rPr>
              <a:t>Does </a:t>
            </a:r>
            <a:r>
              <a:rPr lang="en-US" sz="3200" b="1" u="sng" dirty="0">
                <a:solidFill>
                  <a:schemeClr val="tx1"/>
                </a:solidFill>
                <a:latin typeface="Comic Sans MS" panose="030F0702030302020204" pitchFamily="66" charset="0"/>
              </a:rPr>
              <a:t>not</a:t>
            </a:r>
            <a:r>
              <a:rPr lang="en-US" sz="3200" dirty="0">
                <a:solidFill>
                  <a:schemeClr val="tx1"/>
                </a:solidFill>
                <a:latin typeface="Comic Sans MS" panose="030F0702030302020204" pitchFamily="66" charset="0"/>
              </a:rPr>
              <a:t> have blisters</a:t>
            </a:r>
          </a:p>
          <a:p>
            <a:pPr algn="l"/>
            <a:endParaRPr lang="en-US" dirty="0">
              <a:solidFill>
                <a:schemeClr val="tx1"/>
              </a:solidFill>
              <a:latin typeface="Comic Sans MS" panose="030F0702030302020204" pitchFamily="66" charset="0"/>
            </a:endParaRPr>
          </a:p>
        </p:txBody>
      </p:sp>
      <p:pic>
        <p:nvPicPr>
          <p:cNvPr id="3" name="Picture 2" descr="Water taps with hot and cold controls">
            <a:extLst>
              <a:ext uri="{FF2B5EF4-FFF2-40B4-BE49-F238E27FC236}">
                <a16:creationId xmlns:a16="http://schemas.microsoft.com/office/drawing/2014/main" id="{CE30647E-CB68-2C61-598C-9BDBFF696008}"/>
              </a:ext>
            </a:extLst>
          </p:cNvPr>
          <p:cNvPicPr>
            <a:picLocks noChangeAspect="1"/>
          </p:cNvPicPr>
          <p:nvPr/>
        </p:nvPicPr>
        <p:blipFill rotWithShape="1">
          <a:blip r:embed="rId6">
            <a:extLst>
              <a:ext uri="{28A0092B-C50C-407E-A947-70E740481C1C}">
                <a14:useLocalDpi xmlns:a14="http://schemas.microsoft.com/office/drawing/2010/main" val="0"/>
              </a:ext>
            </a:extLst>
          </a:blip>
          <a:srcRect l="10633" r="15082"/>
          <a:stretch/>
        </p:blipFill>
        <p:spPr>
          <a:xfrm>
            <a:off x="682484" y="684091"/>
            <a:ext cx="2276475" cy="1723277"/>
          </a:xfrm>
          <a:prstGeom prst="rect">
            <a:avLst/>
          </a:prstGeom>
        </p:spPr>
      </p:pic>
      <p:sp>
        <p:nvSpPr>
          <p:cNvPr id="6" name="Rectangle 5">
            <a:extLst>
              <a:ext uri="{FF2B5EF4-FFF2-40B4-BE49-F238E27FC236}">
                <a16:creationId xmlns:a16="http://schemas.microsoft.com/office/drawing/2014/main" id="{0E514C27-14FD-535F-4F94-11E6B62F03F7}"/>
              </a:ext>
            </a:extLst>
          </p:cNvPr>
          <p:cNvSpPr/>
          <p:nvPr/>
        </p:nvSpPr>
        <p:spPr>
          <a:xfrm>
            <a:off x="3676650" y="981075"/>
            <a:ext cx="2009775"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bg1"/>
                </a:solidFill>
              </a:rPr>
              <a:t>Hot Water</a:t>
            </a:r>
          </a:p>
        </p:txBody>
      </p:sp>
      <p:pic>
        <p:nvPicPr>
          <p:cNvPr id="8" name="Picture 7" descr="Bathroom cleaning supplies">
            <a:extLst>
              <a:ext uri="{FF2B5EF4-FFF2-40B4-BE49-F238E27FC236}">
                <a16:creationId xmlns:a16="http://schemas.microsoft.com/office/drawing/2014/main" id="{18AF9924-3C72-407F-7527-9971DFB15365}"/>
              </a:ext>
            </a:extLst>
          </p:cNvPr>
          <p:cNvPicPr>
            <a:picLocks noChangeAspect="1"/>
          </p:cNvPicPr>
          <p:nvPr/>
        </p:nvPicPr>
        <p:blipFill rotWithShape="1">
          <a:blip r:embed="rId7">
            <a:extLst>
              <a:ext uri="{28A0092B-C50C-407E-A947-70E740481C1C}">
                <a14:useLocalDpi xmlns:a14="http://schemas.microsoft.com/office/drawing/2010/main" val="0"/>
              </a:ext>
            </a:extLst>
          </a:blip>
          <a:srcRect r="21370"/>
          <a:stretch/>
        </p:blipFill>
        <p:spPr>
          <a:xfrm>
            <a:off x="3388323" y="647626"/>
            <a:ext cx="1722356" cy="1723277"/>
          </a:xfrm>
          <a:prstGeom prst="rect">
            <a:avLst/>
          </a:prstGeom>
        </p:spPr>
      </p:pic>
      <p:pic>
        <p:nvPicPr>
          <p:cNvPr id="14" name="Picture 13" descr="Bread in a toaster">
            <a:extLst>
              <a:ext uri="{FF2B5EF4-FFF2-40B4-BE49-F238E27FC236}">
                <a16:creationId xmlns:a16="http://schemas.microsoft.com/office/drawing/2014/main" id="{E0364F76-F29F-94C7-5D1A-40D4430EB3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20524" y="684091"/>
            <a:ext cx="2247210" cy="1686812"/>
          </a:xfrm>
          <a:prstGeom prst="rect">
            <a:avLst/>
          </a:prstGeom>
        </p:spPr>
      </p:pic>
      <p:pic>
        <p:nvPicPr>
          <p:cNvPr id="20" name="Picture 19" descr="Heart shaped cookies">
            <a:extLst>
              <a:ext uri="{FF2B5EF4-FFF2-40B4-BE49-F238E27FC236}">
                <a16:creationId xmlns:a16="http://schemas.microsoft.com/office/drawing/2014/main" id="{CF4C03B7-1B51-E53A-6950-689DBDAECC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77579" y="733413"/>
            <a:ext cx="2468686" cy="1645791"/>
          </a:xfrm>
          <a:prstGeom prst="rect">
            <a:avLst/>
          </a:prstGeom>
        </p:spPr>
      </p:pic>
      <p:pic>
        <p:nvPicPr>
          <p:cNvPr id="22" name="Picture 21" descr="Text, whiteboard&#10;&#10;Description automatically generated">
            <a:extLst>
              <a:ext uri="{FF2B5EF4-FFF2-40B4-BE49-F238E27FC236}">
                <a16:creationId xmlns:a16="http://schemas.microsoft.com/office/drawing/2014/main" id="{DED2377F-D5E8-FA80-B610-D4DDFA477A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23020" y="2645321"/>
            <a:ext cx="2446910" cy="1805312"/>
          </a:xfrm>
          <a:prstGeom prst="rect">
            <a:avLst/>
          </a:prstGeom>
        </p:spPr>
      </p:pic>
      <p:pic>
        <p:nvPicPr>
          <p:cNvPr id="24" name="Picture 23" descr="Close-up of a person's finger&#10;&#10;Description automatically generated with low confidence">
            <a:extLst>
              <a:ext uri="{FF2B5EF4-FFF2-40B4-BE49-F238E27FC236}">
                <a16:creationId xmlns:a16="http://schemas.microsoft.com/office/drawing/2014/main" id="{C291E51E-5162-D2FC-F004-A9927E8223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94704" y="2711201"/>
            <a:ext cx="2446910" cy="1629020"/>
          </a:xfrm>
          <a:prstGeom prst="rect">
            <a:avLst/>
          </a:prstGeom>
        </p:spPr>
      </p:pic>
      <p:pic>
        <p:nvPicPr>
          <p:cNvPr id="26" name="Picture 25" descr="A picture containing orange&#10;&#10;Description automatically generated">
            <a:extLst>
              <a:ext uri="{FF2B5EF4-FFF2-40B4-BE49-F238E27FC236}">
                <a16:creationId xmlns:a16="http://schemas.microsoft.com/office/drawing/2014/main" id="{6DACF8DF-FBDD-BFD7-455C-CD7021807F0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01953" y="2694431"/>
            <a:ext cx="2472100" cy="1645790"/>
          </a:xfrm>
          <a:prstGeom prst="rect">
            <a:avLst/>
          </a:prstGeom>
        </p:spPr>
      </p:pic>
      <p:sp>
        <p:nvSpPr>
          <p:cNvPr id="7" name="Rectangle 6">
            <a:extLst>
              <a:ext uri="{FF2B5EF4-FFF2-40B4-BE49-F238E27FC236}">
                <a16:creationId xmlns:a16="http://schemas.microsoft.com/office/drawing/2014/main" id="{02C63EB1-87CB-D13E-73E5-0C847AC3610B}"/>
              </a:ext>
            </a:extLst>
          </p:cNvPr>
          <p:cNvSpPr/>
          <p:nvPr/>
        </p:nvSpPr>
        <p:spPr>
          <a:xfrm>
            <a:off x="11122797" y="4855645"/>
            <a:ext cx="827063" cy="954429"/>
          </a:xfrm>
          <a:prstGeom prst="rect">
            <a:avLst/>
          </a:prstGeom>
          <a:blipFill>
            <a:blip r:embed="rId1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a:extLst>
              <a:ext uri="{FF2B5EF4-FFF2-40B4-BE49-F238E27FC236}">
                <a16:creationId xmlns:a16="http://schemas.microsoft.com/office/drawing/2014/main" id="{801F1D6A-B882-FA79-CEA1-96B09953F167}"/>
              </a:ext>
            </a:extLst>
          </p:cNvPr>
          <p:cNvPicPr>
            <a:picLocks noChangeAspect="1"/>
          </p:cNvPicPr>
          <p:nvPr/>
        </p:nvPicPr>
        <p:blipFill>
          <a:blip r:embed="rId14"/>
          <a:stretch>
            <a:fillRect/>
          </a:stretch>
        </p:blipFill>
        <p:spPr>
          <a:xfrm>
            <a:off x="149613" y="5030996"/>
            <a:ext cx="739843" cy="696577"/>
          </a:xfrm>
          <a:prstGeom prst="rect">
            <a:avLst/>
          </a:prstGeom>
        </p:spPr>
      </p:pic>
    </p:spTree>
    <p:extLst>
      <p:ext uri="{BB962C8B-B14F-4D97-AF65-F5344CB8AC3E}">
        <p14:creationId xmlns:p14="http://schemas.microsoft.com/office/powerpoint/2010/main" val="479143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a:extLst>
              <a:ext uri="{FF2B5EF4-FFF2-40B4-BE49-F238E27FC236}">
                <a16:creationId xmlns:a16="http://schemas.microsoft.com/office/drawing/2014/main" id="{1385FF65-1D0E-4310-8C6A-26A49312E90A}"/>
              </a:ext>
            </a:extLst>
          </p:cNvPr>
          <p:cNvGraphicFramePr>
            <a:graphicFrameLocks noChangeAspect="1"/>
          </p:cNvGraphicFramePr>
          <p:nvPr/>
        </p:nvGraphicFramePr>
        <p:xfrm>
          <a:off x="-1" y="5379285"/>
          <a:ext cx="12192001" cy="1557147"/>
        </p:xfrm>
        <a:graphic>
          <a:graphicData uri="http://schemas.openxmlformats.org/presentationml/2006/ole">
            <mc:AlternateContent xmlns:mc="http://schemas.openxmlformats.org/markup-compatibility/2006">
              <mc:Choice xmlns:v="urn:schemas-microsoft-com:vml" Requires="v">
                <p:oleObj r:id="rId3" imgW="12698280" imgH="1638000" progId="">
                  <p:embed/>
                </p:oleObj>
              </mc:Choice>
              <mc:Fallback>
                <p:oleObj r:id="rId3" imgW="12698280" imgH="1638000" progId="">
                  <p:embed/>
                  <p:pic>
                    <p:nvPicPr>
                      <p:cNvPr id="11" name="Object 10">
                        <a:extLst>
                          <a:ext uri="{FF2B5EF4-FFF2-40B4-BE49-F238E27FC236}">
                            <a16:creationId xmlns:a16="http://schemas.microsoft.com/office/drawing/2014/main" id="{1385FF65-1D0E-4310-8C6A-26A49312E90A}"/>
                          </a:ext>
                        </a:extLst>
                      </p:cNvPr>
                      <p:cNvPicPr/>
                      <p:nvPr/>
                    </p:nvPicPr>
                    <p:blipFill>
                      <a:blip r:embed="rId4"/>
                      <a:stretch>
                        <a:fillRect/>
                      </a:stretch>
                    </p:blipFill>
                    <p:spPr>
                      <a:xfrm>
                        <a:off x="-1" y="5379285"/>
                        <a:ext cx="12192001" cy="1557147"/>
                      </a:xfrm>
                      <a:prstGeom prst="rect">
                        <a:avLst/>
                      </a:prstGeom>
                    </p:spPr>
                  </p:pic>
                </p:oleObj>
              </mc:Fallback>
            </mc:AlternateContent>
          </a:graphicData>
        </a:graphic>
      </p:graphicFrame>
      <p:pic>
        <p:nvPicPr>
          <p:cNvPr id="5" name="Picture 4"/>
          <p:cNvPicPr>
            <a:picLocks noChangeAspect="1"/>
          </p:cNvPicPr>
          <p:nvPr/>
        </p:nvPicPr>
        <p:blipFill rotWithShape="1">
          <a:blip r:embed="rId5"/>
          <a:srcRect l="53815" t="83879" r="39760"/>
          <a:stretch/>
        </p:blipFill>
        <p:spPr>
          <a:xfrm>
            <a:off x="0" y="5908830"/>
            <a:ext cx="12192000" cy="1122864"/>
          </a:xfrm>
          <a:prstGeom prst="rect">
            <a:avLst/>
          </a:prstGeom>
        </p:spPr>
      </p:pic>
      <p:sp>
        <p:nvSpPr>
          <p:cNvPr id="12" name="TextBox 11">
            <a:extLst>
              <a:ext uri="{FF2B5EF4-FFF2-40B4-BE49-F238E27FC236}">
                <a16:creationId xmlns:a16="http://schemas.microsoft.com/office/drawing/2014/main" id="{608546B3-8A3D-41FC-9099-4CDBBE7A6337}"/>
              </a:ext>
            </a:extLst>
          </p:cNvPr>
          <p:cNvSpPr txBox="1"/>
          <p:nvPr/>
        </p:nvSpPr>
        <p:spPr>
          <a:xfrm>
            <a:off x="9884426" y="6120910"/>
            <a:ext cx="18177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white"/>
                </a:solidFill>
                <a:effectLst/>
                <a:uLnTx/>
                <a:uFillTx/>
                <a:latin typeface="Helvetica 65 Medium" panose="020B0500000000000000"/>
                <a:ea typeface="+mn-ea"/>
                <a:cs typeface="+mn-cs"/>
              </a:rPr>
              <a:t>tsag.net</a:t>
            </a:r>
          </a:p>
        </p:txBody>
      </p:sp>
      <p:sp>
        <p:nvSpPr>
          <p:cNvPr id="4" name="TextBox 3"/>
          <p:cNvSpPr txBox="1"/>
          <p:nvPr/>
        </p:nvSpPr>
        <p:spPr>
          <a:xfrm>
            <a:off x="462185" y="169843"/>
            <a:ext cx="10531206" cy="523220"/>
          </a:xfrm>
          <a:prstGeom prst="rect">
            <a:avLst/>
          </a:prstGeom>
          <a:noFill/>
        </p:spPr>
        <p:txBody>
          <a:bodyPr wrap="square" rtlCol="0">
            <a:spAutoFit/>
          </a:bodyPr>
          <a:lstStyle/>
          <a:p>
            <a:pPr algn="ctr"/>
            <a:r>
              <a:rPr lang="en-CA" sz="2800" dirty="0">
                <a:latin typeface="Comic Sans MS" panose="030F0702030302020204" pitchFamily="66" charset="0"/>
              </a:rPr>
              <a:t>If </a:t>
            </a:r>
            <a:r>
              <a:rPr lang="en-CA" sz="2800" dirty="0">
                <a:solidFill>
                  <a:schemeClr val="tx1"/>
                </a:solidFill>
                <a:latin typeface="Comic Sans MS" panose="030F0702030302020204" pitchFamily="66" charset="0"/>
              </a:rPr>
              <a:t>you get a first degree burn:</a:t>
            </a:r>
          </a:p>
        </p:txBody>
      </p:sp>
      <p:sp>
        <p:nvSpPr>
          <p:cNvPr id="15" name="Rectangle 14">
            <a:extLst>
              <a:ext uri="{FF2B5EF4-FFF2-40B4-BE49-F238E27FC236}">
                <a16:creationId xmlns:a16="http://schemas.microsoft.com/office/drawing/2014/main" id="{8669DC80-A51E-2E5C-76A5-C9F447A3EDC0}"/>
              </a:ext>
            </a:extLst>
          </p:cNvPr>
          <p:cNvSpPr/>
          <p:nvPr/>
        </p:nvSpPr>
        <p:spPr>
          <a:xfrm>
            <a:off x="4178442" y="4045467"/>
            <a:ext cx="2884938" cy="628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 Hold the burn under cool water for at least 15 minutes.</a:t>
            </a:r>
            <a:endParaRPr kumimoji="0" lang="en-CA"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24" name="Rectangle 23">
            <a:extLst>
              <a:ext uri="{FF2B5EF4-FFF2-40B4-BE49-F238E27FC236}">
                <a16:creationId xmlns:a16="http://schemas.microsoft.com/office/drawing/2014/main" id="{5D619F9E-CAF1-AC26-1A5D-29E7708F887D}"/>
              </a:ext>
            </a:extLst>
          </p:cNvPr>
          <p:cNvSpPr/>
          <p:nvPr/>
        </p:nvSpPr>
        <p:spPr>
          <a:xfrm>
            <a:off x="8287203" y="3797068"/>
            <a:ext cx="2738355" cy="7193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3. Cover it with a bandage.</a:t>
            </a:r>
            <a:endParaRPr kumimoji="0" lang="en-CA"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pic>
        <p:nvPicPr>
          <p:cNvPr id="7" name="Graphic 6" descr="Handwashing with solid fill">
            <a:extLst>
              <a:ext uri="{FF2B5EF4-FFF2-40B4-BE49-F238E27FC236}">
                <a16:creationId xmlns:a16="http://schemas.microsoft.com/office/drawing/2014/main" id="{E3887799-2D30-30CB-34BA-CB66FDB2C7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72849" y="1680584"/>
            <a:ext cx="1887467" cy="1887467"/>
          </a:xfrm>
          <a:prstGeom prst="rect">
            <a:avLst/>
          </a:prstGeom>
        </p:spPr>
      </p:pic>
      <p:pic>
        <p:nvPicPr>
          <p:cNvPr id="14" name="Graphic 13" descr="Adhesive Bandage with solid fill">
            <a:extLst>
              <a:ext uri="{FF2B5EF4-FFF2-40B4-BE49-F238E27FC236}">
                <a16:creationId xmlns:a16="http://schemas.microsoft.com/office/drawing/2014/main" id="{E77B805B-A733-FD9D-CEE9-4FB5B167F8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05213" y="1874543"/>
            <a:ext cx="1710445" cy="1710445"/>
          </a:xfrm>
          <a:prstGeom prst="rect">
            <a:avLst/>
          </a:prstGeom>
        </p:spPr>
      </p:pic>
      <p:sp>
        <p:nvSpPr>
          <p:cNvPr id="2" name="Rectangle 1">
            <a:extLst>
              <a:ext uri="{FF2B5EF4-FFF2-40B4-BE49-F238E27FC236}">
                <a16:creationId xmlns:a16="http://schemas.microsoft.com/office/drawing/2014/main" id="{B0DFB3E0-F1BA-373E-CA8D-DA3D8D76A137}"/>
              </a:ext>
            </a:extLst>
          </p:cNvPr>
          <p:cNvSpPr/>
          <p:nvPr/>
        </p:nvSpPr>
        <p:spPr>
          <a:xfrm>
            <a:off x="248431" y="3672506"/>
            <a:ext cx="2738355" cy="120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omic Sans MS" panose="030F0702030302020204" pitchFamily="66" charset="0"/>
              </a:rPr>
              <a:t>1</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lang="en-US" dirty="0">
                <a:solidFill>
                  <a:prstClr val="black"/>
                </a:solidFill>
                <a:latin typeface="Comic Sans MS" panose="030F0702030302020204" pitchFamily="66" charset="0"/>
              </a:rPr>
              <a:t>Remove any clothing or jewelry from the burn area.</a:t>
            </a:r>
            <a:endParaRPr kumimoji="0" lang="en-CA"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pic>
        <p:nvPicPr>
          <p:cNvPr id="16" name="Graphic 15" descr="Ring outline">
            <a:extLst>
              <a:ext uri="{FF2B5EF4-FFF2-40B4-BE49-F238E27FC236}">
                <a16:creationId xmlns:a16="http://schemas.microsoft.com/office/drawing/2014/main" id="{6105FD41-417C-4E62-1A13-B9BEEEF1777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17507" y="1863231"/>
            <a:ext cx="1710445" cy="1710445"/>
          </a:xfrm>
          <a:prstGeom prst="rect">
            <a:avLst/>
          </a:prstGeom>
        </p:spPr>
      </p:pic>
      <p:sp>
        <p:nvSpPr>
          <p:cNvPr id="6" name="Rectangle 5">
            <a:extLst>
              <a:ext uri="{FF2B5EF4-FFF2-40B4-BE49-F238E27FC236}">
                <a16:creationId xmlns:a16="http://schemas.microsoft.com/office/drawing/2014/main" id="{2A8A29BC-AE34-FCBE-21FD-87A6EB521F59}"/>
              </a:ext>
            </a:extLst>
          </p:cNvPr>
          <p:cNvSpPr/>
          <p:nvPr/>
        </p:nvSpPr>
        <p:spPr>
          <a:xfrm>
            <a:off x="11122797" y="4855645"/>
            <a:ext cx="827063" cy="954429"/>
          </a:xfrm>
          <a:prstGeom prst="rect">
            <a:avLst/>
          </a:prstGeom>
          <a:blipFill>
            <a:blip r:embed="rId1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a:extLst>
              <a:ext uri="{FF2B5EF4-FFF2-40B4-BE49-F238E27FC236}">
                <a16:creationId xmlns:a16="http://schemas.microsoft.com/office/drawing/2014/main" id="{6BF27AAC-2922-36EC-B1C9-11B2C24CF163}"/>
              </a:ext>
            </a:extLst>
          </p:cNvPr>
          <p:cNvPicPr>
            <a:picLocks noChangeAspect="1"/>
          </p:cNvPicPr>
          <p:nvPr/>
        </p:nvPicPr>
        <p:blipFill>
          <a:blip r:embed="rId13"/>
          <a:stretch>
            <a:fillRect/>
          </a:stretch>
        </p:blipFill>
        <p:spPr>
          <a:xfrm>
            <a:off x="149613" y="5030996"/>
            <a:ext cx="739843" cy="696577"/>
          </a:xfrm>
          <a:prstGeom prst="rect">
            <a:avLst/>
          </a:prstGeom>
        </p:spPr>
      </p:pic>
    </p:spTree>
    <p:extLst>
      <p:ext uri="{BB962C8B-B14F-4D97-AF65-F5344CB8AC3E}">
        <p14:creationId xmlns:p14="http://schemas.microsoft.com/office/powerpoint/2010/main" val="528730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a:extLst>
              <a:ext uri="{FF2B5EF4-FFF2-40B4-BE49-F238E27FC236}">
                <a16:creationId xmlns:a16="http://schemas.microsoft.com/office/drawing/2014/main" id="{1385FF65-1D0E-4310-8C6A-26A49312E90A}"/>
              </a:ext>
            </a:extLst>
          </p:cNvPr>
          <p:cNvGraphicFramePr>
            <a:graphicFrameLocks noChangeAspect="1"/>
          </p:cNvGraphicFramePr>
          <p:nvPr/>
        </p:nvGraphicFramePr>
        <p:xfrm>
          <a:off x="-1" y="5379285"/>
          <a:ext cx="12192001" cy="1557147"/>
        </p:xfrm>
        <a:graphic>
          <a:graphicData uri="http://schemas.openxmlformats.org/presentationml/2006/ole">
            <mc:AlternateContent xmlns:mc="http://schemas.openxmlformats.org/markup-compatibility/2006">
              <mc:Choice xmlns:v="urn:schemas-microsoft-com:vml" Requires="v">
                <p:oleObj r:id="rId3" imgW="12698280" imgH="1638000" progId="">
                  <p:embed/>
                </p:oleObj>
              </mc:Choice>
              <mc:Fallback>
                <p:oleObj r:id="rId3" imgW="12698280" imgH="1638000" progId="">
                  <p:embed/>
                  <p:pic>
                    <p:nvPicPr>
                      <p:cNvPr id="11" name="Object 10">
                        <a:extLst>
                          <a:ext uri="{FF2B5EF4-FFF2-40B4-BE49-F238E27FC236}">
                            <a16:creationId xmlns:a16="http://schemas.microsoft.com/office/drawing/2014/main" id="{1385FF65-1D0E-4310-8C6A-26A49312E90A}"/>
                          </a:ext>
                        </a:extLst>
                      </p:cNvPr>
                      <p:cNvPicPr/>
                      <p:nvPr/>
                    </p:nvPicPr>
                    <p:blipFill>
                      <a:blip r:embed="rId4"/>
                      <a:stretch>
                        <a:fillRect/>
                      </a:stretch>
                    </p:blipFill>
                    <p:spPr>
                      <a:xfrm>
                        <a:off x="-1" y="5379285"/>
                        <a:ext cx="12192001" cy="1557147"/>
                      </a:xfrm>
                      <a:prstGeom prst="rect">
                        <a:avLst/>
                      </a:prstGeom>
                    </p:spPr>
                  </p:pic>
                </p:oleObj>
              </mc:Fallback>
            </mc:AlternateContent>
          </a:graphicData>
        </a:graphic>
      </p:graphicFrame>
      <p:pic>
        <p:nvPicPr>
          <p:cNvPr id="5" name="Picture 4"/>
          <p:cNvPicPr>
            <a:picLocks noChangeAspect="1"/>
          </p:cNvPicPr>
          <p:nvPr/>
        </p:nvPicPr>
        <p:blipFill rotWithShape="1">
          <a:blip r:embed="rId5"/>
          <a:srcRect l="53815" t="83879" r="39760"/>
          <a:stretch/>
        </p:blipFill>
        <p:spPr>
          <a:xfrm>
            <a:off x="0" y="5908830"/>
            <a:ext cx="12192000" cy="1122864"/>
          </a:xfrm>
          <a:prstGeom prst="rect">
            <a:avLst/>
          </a:prstGeom>
        </p:spPr>
      </p:pic>
      <p:sp>
        <p:nvSpPr>
          <p:cNvPr id="12" name="TextBox 11">
            <a:extLst>
              <a:ext uri="{FF2B5EF4-FFF2-40B4-BE49-F238E27FC236}">
                <a16:creationId xmlns:a16="http://schemas.microsoft.com/office/drawing/2014/main" id="{608546B3-8A3D-41FC-9099-4CDBBE7A6337}"/>
              </a:ext>
            </a:extLst>
          </p:cNvPr>
          <p:cNvSpPr txBox="1"/>
          <p:nvPr/>
        </p:nvSpPr>
        <p:spPr>
          <a:xfrm>
            <a:off x="9884426" y="6120910"/>
            <a:ext cx="18177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white"/>
                </a:solidFill>
                <a:effectLst/>
                <a:uLnTx/>
                <a:uFillTx/>
                <a:latin typeface="Helvetica 65 Medium" panose="020B0500000000000000"/>
                <a:ea typeface="+mn-ea"/>
                <a:cs typeface="+mn-cs"/>
              </a:rPr>
              <a:t>tsag.net</a:t>
            </a:r>
          </a:p>
        </p:txBody>
      </p:sp>
      <p:sp>
        <p:nvSpPr>
          <p:cNvPr id="4" name="TextBox 3"/>
          <p:cNvSpPr txBox="1"/>
          <p:nvPr/>
        </p:nvSpPr>
        <p:spPr>
          <a:xfrm>
            <a:off x="462185" y="169843"/>
            <a:ext cx="10531206" cy="523220"/>
          </a:xfrm>
          <a:prstGeom prst="rect">
            <a:avLst/>
          </a:prstGeom>
          <a:noFill/>
        </p:spPr>
        <p:txBody>
          <a:bodyPr wrap="square" rtlCol="0">
            <a:spAutoFit/>
          </a:bodyPr>
          <a:lstStyle/>
          <a:p>
            <a:pPr algn="ctr"/>
            <a:r>
              <a:rPr lang="en-CA" sz="2800" dirty="0">
                <a:latin typeface="Comic Sans MS" panose="030F0702030302020204" pitchFamily="66" charset="0"/>
              </a:rPr>
              <a:t>Second-Degree Burns are Caused by: </a:t>
            </a:r>
            <a:endParaRPr lang="en-CA" sz="2800" dirty="0">
              <a:solidFill>
                <a:schemeClr val="tx1"/>
              </a:solidFill>
              <a:latin typeface="Comic Sans MS" panose="030F0702030302020204" pitchFamily="66" charset="0"/>
            </a:endParaRPr>
          </a:p>
        </p:txBody>
      </p:sp>
      <p:sp>
        <p:nvSpPr>
          <p:cNvPr id="10" name="Rectangle 9">
            <a:extLst>
              <a:ext uri="{FF2B5EF4-FFF2-40B4-BE49-F238E27FC236}">
                <a16:creationId xmlns:a16="http://schemas.microsoft.com/office/drawing/2014/main" id="{8FA69BB3-62B0-C6F9-60E2-FCF596A33A20}"/>
              </a:ext>
            </a:extLst>
          </p:cNvPr>
          <p:cNvSpPr/>
          <p:nvPr/>
        </p:nvSpPr>
        <p:spPr>
          <a:xfrm>
            <a:off x="1847539" y="3359985"/>
            <a:ext cx="8106842" cy="40385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solidFill>
                <a:schemeClr val="tx1"/>
              </a:solidFill>
              <a:latin typeface="Comic Sans MS" panose="030F0702030302020204" pitchFamily="66" charset="0"/>
            </a:endParaRPr>
          </a:p>
          <a:p>
            <a:pPr algn="l"/>
            <a:r>
              <a:rPr lang="en-US" sz="3200" dirty="0">
                <a:solidFill>
                  <a:schemeClr val="tx1"/>
                </a:solidFill>
                <a:latin typeface="Comic Sans MS" panose="030F0702030302020204" pitchFamily="66" charset="0"/>
              </a:rPr>
              <a:t>Symptoms: Can look red and shiny, blisters form, lasting pain. </a:t>
            </a:r>
          </a:p>
          <a:p>
            <a:pPr algn="l"/>
            <a:endParaRPr lang="en-US" dirty="0">
              <a:solidFill>
                <a:schemeClr val="tx1"/>
              </a:solidFill>
              <a:latin typeface="Comic Sans MS" panose="030F0702030302020204" pitchFamily="66" charset="0"/>
            </a:endParaRPr>
          </a:p>
        </p:txBody>
      </p:sp>
      <p:sp>
        <p:nvSpPr>
          <p:cNvPr id="6" name="Rectangle 5">
            <a:extLst>
              <a:ext uri="{FF2B5EF4-FFF2-40B4-BE49-F238E27FC236}">
                <a16:creationId xmlns:a16="http://schemas.microsoft.com/office/drawing/2014/main" id="{0E514C27-14FD-535F-4F94-11E6B62F03F7}"/>
              </a:ext>
            </a:extLst>
          </p:cNvPr>
          <p:cNvSpPr/>
          <p:nvPr/>
        </p:nvSpPr>
        <p:spPr>
          <a:xfrm>
            <a:off x="3676650" y="981075"/>
            <a:ext cx="2009775"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bg1"/>
                </a:solidFill>
              </a:rPr>
              <a:t>Hot Water</a:t>
            </a:r>
          </a:p>
        </p:txBody>
      </p:sp>
      <p:pic>
        <p:nvPicPr>
          <p:cNvPr id="8" name="Picture 7" descr="Bathroom cleaning supplies">
            <a:extLst>
              <a:ext uri="{FF2B5EF4-FFF2-40B4-BE49-F238E27FC236}">
                <a16:creationId xmlns:a16="http://schemas.microsoft.com/office/drawing/2014/main" id="{18AF9924-3C72-407F-7527-9971DFB15365}"/>
              </a:ext>
            </a:extLst>
          </p:cNvPr>
          <p:cNvPicPr>
            <a:picLocks noChangeAspect="1"/>
          </p:cNvPicPr>
          <p:nvPr/>
        </p:nvPicPr>
        <p:blipFill rotWithShape="1">
          <a:blip r:embed="rId6">
            <a:extLst>
              <a:ext uri="{28A0092B-C50C-407E-A947-70E740481C1C}">
                <a14:useLocalDpi xmlns:a14="http://schemas.microsoft.com/office/drawing/2010/main" val="0"/>
              </a:ext>
            </a:extLst>
          </a:blip>
          <a:srcRect r="21370"/>
          <a:stretch/>
        </p:blipFill>
        <p:spPr>
          <a:xfrm>
            <a:off x="9023247" y="2500888"/>
            <a:ext cx="2316488" cy="2011900"/>
          </a:xfrm>
          <a:prstGeom prst="rect">
            <a:avLst/>
          </a:prstGeom>
        </p:spPr>
      </p:pic>
      <p:pic>
        <p:nvPicPr>
          <p:cNvPr id="24" name="Picture 23" descr="Close-up of a person's finger&#10;&#10;Description automatically generated with low confidence">
            <a:extLst>
              <a:ext uri="{FF2B5EF4-FFF2-40B4-BE49-F238E27FC236}">
                <a16:creationId xmlns:a16="http://schemas.microsoft.com/office/drawing/2014/main" id="{C291E51E-5162-D2FC-F004-A9927E8223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676" y="733413"/>
            <a:ext cx="2827875" cy="1882646"/>
          </a:xfrm>
          <a:prstGeom prst="rect">
            <a:avLst/>
          </a:prstGeom>
        </p:spPr>
      </p:pic>
      <p:pic>
        <p:nvPicPr>
          <p:cNvPr id="7" name="Picture 6" descr="Hand holding pan">
            <a:extLst>
              <a:ext uri="{FF2B5EF4-FFF2-40B4-BE49-F238E27FC236}">
                <a16:creationId xmlns:a16="http://schemas.microsoft.com/office/drawing/2014/main" id="{D386C366-0A18-32D0-7975-F7E0BE9961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04016" y="2539963"/>
            <a:ext cx="2896944" cy="1931296"/>
          </a:xfrm>
          <a:prstGeom prst="rect">
            <a:avLst/>
          </a:prstGeom>
        </p:spPr>
      </p:pic>
      <p:pic>
        <p:nvPicPr>
          <p:cNvPr id="13" name="Picture 12" descr="Flames of fire on black background">
            <a:extLst>
              <a:ext uri="{FF2B5EF4-FFF2-40B4-BE49-F238E27FC236}">
                <a16:creationId xmlns:a16="http://schemas.microsoft.com/office/drawing/2014/main" id="{FCF88DCE-1FA7-C428-843A-F65AE5216E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05396" y="828675"/>
            <a:ext cx="3017851" cy="2011900"/>
          </a:xfrm>
          <a:prstGeom prst="rect">
            <a:avLst/>
          </a:prstGeom>
        </p:spPr>
      </p:pic>
      <p:sp>
        <p:nvSpPr>
          <p:cNvPr id="3" name="Rectangle 2">
            <a:extLst>
              <a:ext uri="{FF2B5EF4-FFF2-40B4-BE49-F238E27FC236}">
                <a16:creationId xmlns:a16="http://schemas.microsoft.com/office/drawing/2014/main" id="{FB4DE261-CA5C-0189-C128-3BF0BE019C58}"/>
              </a:ext>
            </a:extLst>
          </p:cNvPr>
          <p:cNvSpPr/>
          <p:nvPr/>
        </p:nvSpPr>
        <p:spPr>
          <a:xfrm>
            <a:off x="11122797" y="4855645"/>
            <a:ext cx="827063" cy="954429"/>
          </a:xfrm>
          <a:prstGeom prst="rect">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a:extLst>
              <a:ext uri="{FF2B5EF4-FFF2-40B4-BE49-F238E27FC236}">
                <a16:creationId xmlns:a16="http://schemas.microsoft.com/office/drawing/2014/main" id="{AD9AF9E1-858C-E4AD-23A8-E7EAAAE1967C}"/>
              </a:ext>
            </a:extLst>
          </p:cNvPr>
          <p:cNvPicPr>
            <a:picLocks noChangeAspect="1"/>
          </p:cNvPicPr>
          <p:nvPr/>
        </p:nvPicPr>
        <p:blipFill>
          <a:blip r:embed="rId11"/>
          <a:stretch>
            <a:fillRect/>
          </a:stretch>
        </p:blipFill>
        <p:spPr>
          <a:xfrm>
            <a:off x="149613" y="5030996"/>
            <a:ext cx="739843" cy="696577"/>
          </a:xfrm>
          <a:prstGeom prst="rect">
            <a:avLst/>
          </a:prstGeom>
        </p:spPr>
      </p:pic>
    </p:spTree>
    <p:extLst>
      <p:ext uri="{BB962C8B-B14F-4D97-AF65-F5344CB8AC3E}">
        <p14:creationId xmlns:p14="http://schemas.microsoft.com/office/powerpoint/2010/main" val="1849142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a:extLst>
              <a:ext uri="{FF2B5EF4-FFF2-40B4-BE49-F238E27FC236}">
                <a16:creationId xmlns:a16="http://schemas.microsoft.com/office/drawing/2014/main" id="{1385FF65-1D0E-4310-8C6A-26A49312E90A}"/>
              </a:ext>
            </a:extLst>
          </p:cNvPr>
          <p:cNvGraphicFramePr>
            <a:graphicFrameLocks noChangeAspect="1"/>
          </p:cNvGraphicFramePr>
          <p:nvPr/>
        </p:nvGraphicFramePr>
        <p:xfrm>
          <a:off x="-1" y="5379285"/>
          <a:ext cx="12192001" cy="1557147"/>
        </p:xfrm>
        <a:graphic>
          <a:graphicData uri="http://schemas.openxmlformats.org/presentationml/2006/ole">
            <mc:AlternateContent xmlns:mc="http://schemas.openxmlformats.org/markup-compatibility/2006">
              <mc:Choice xmlns:v="urn:schemas-microsoft-com:vml" Requires="v">
                <p:oleObj r:id="rId3" imgW="12698280" imgH="1638000" progId="">
                  <p:embed/>
                </p:oleObj>
              </mc:Choice>
              <mc:Fallback>
                <p:oleObj r:id="rId3" imgW="12698280" imgH="1638000" progId="">
                  <p:embed/>
                  <p:pic>
                    <p:nvPicPr>
                      <p:cNvPr id="11" name="Object 10">
                        <a:extLst>
                          <a:ext uri="{FF2B5EF4-FFF2-40B4-BE49-F238E27FC236}">
                            <a16:creationId xmlns:a16="http://schemas.microsoft.com/office/drawing/2014/main" id="{1385FF65-1D0E-4310-8C6A-26A49312E90A}"/>
                          </a:ext>
                        </a:extLst>
                      </p:cNvPr>
                      <p:cNvPicPr/>
                      <p:nvPr/>
                    </p:nvPicPr>
                    <p:blipFill>
                      <a:blip r:embed="rId4"/>
                      <a:stretch>
                        <a:fillRect/>
                      </a:stretch>
                    </p:blipFill>
                    <p:spPr>
                      <a:xfrm>
                        <a:off x="-1" y="5379285"/>
                        <a:ext cx="12192001" cy="1557147"/>
                      </a:xfrm>
                      <a:prstGeom prst="rect">
                        <a:avLst/>
                      </a:prstGeom>
                    </p:spPr>
                  </p:pic>
                </p:oleObj>
              </mc:Fallback>
            </mc:AlternateContent>
          </a:graphicData>
        </a:graphic>
      </p:graphicFrame>
      <p:pic>
        <p:nvPicPr>
          <p:cNvPr id="5" name="Picture 4"/>
          <p:cNvPicPr>
            <a:picLocks noChangeAspect="1"/>
          </p:cNvPicPr>
          <p:nvPr/>
        </p:nvPicPr>
        <p:blipFill rotWithShape="1">
          <a:blip r:embed="rId5"/>
          <a:srcRect l="53815" t="83879" r="39760"/>
          <a:stretch/>
        </p:blipFill>
        <p:spPr>
          <a:xfrm>
            <a:off x="0" y="5908830"/>
            <a:ext cx="12192000" cy="1122864"/>
          </a:xfrm>
          <a:prstGeom prst="rect">
            <a:avLst/>
          </a:prstGeom>
        </p:spPr>
      </p:pic>
      <p:sp>
        <p:nvSpPr>
          <p:cNvPr id="12" name="TextBox 11">
            <a:extLst>
              <a:ext uri="{FF2B5EF4-FFF2-40B4-BE49-F238E27FC236}">
                <a16:creationId xmlns:a16="http://schemas.microsoft.com/office/drawing/2014/main" id="{608546B3-8A3D-41FC-9099-4CDBBE7A6337}"/>
              </a:ext>
            </a:extLst>
          </p:cNvPr>
          <p:cNvSpPr txBox="1"/>
          <p:nvPr/>
        </p:nvSpPr>
        <p:spPr>
          <a:xfrm>
            <a:off x="9884426" y="6120910"/>
            <a:ext cx="18177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white"/>
                </a:solidFill>
                <a:effectLst/>
                <a:uLnTx/>
                <a:uFillTx/>
                <a:latin typeface="Helvetica 65 Medium" panose="020B0500000000000000"/>
                <a:ea typeface="+mn-ea"/>
                <a:cs typeface="+mn-cs"/>
              </a:rPr>
              <a:t>tsag.net</a:t>
            </a:r>
          </a:p>
        </p:txBody>
      </p:sp>
      <p:sp>
        <p:nvSpPr>
          <p:cNvPr id="4" name="TextBox 3"/>
          <p:cNvSpPr txBox="1"/>
          <p:nvPr/>
        </p:nvSpPr>
        <p:spPr>
          <a:xfrm>
            <a:off x="462185" y="169843"/>
            <a:ext cx="10531206" cy="523220"/>
          </a:xfrm>
          <a:prstGeom prst="rect">
            <a:avLst/>
          </a:prstGeom>
          <a:noFill/>
        </p:spPr>
        <p:txBody>
          <a:bodyPr wrap="square" rtlCol="0">
            <a:spAutoFit/>
          </a:bodyPr>
          <a:lstStyle/>
          <a:p>
            <a:pPr algn="ctr"/>
            <a:r>
              <a:rPr lang="en-CA" sz="2800" dirty="0">
                <a:latin typeface="Comic Sans MS" panose="030F0702030302020204" pitchFamily="66" charset="0"/>
              </a:rPr>
              <a:t>If </a:t>
            </a:r>
            <a:r>
              <a:rPr lang="en-CA" sz="2800" dirty="0">
                <a:solidFill>
                  <a:schemeClr val="tx1"/>
                </a:solidFill>
                <a:latin typeface="Comic Sans MS" panose="030F0702030302020204" pitchFamily="66" charset="0"/>
              </a:rPr>
              <a:t>you get a second degree burn:</a:t>
            </a:r>
          </a:p>
        </p:txBody>
      </p:sp>
      <p:sp>
        <p:nvSpPr>
          <p:cNvPr id="15" name="Rectangle 14">
            <a:extLst>
              <a:ext uri="{FF2B5EF4-FFF2-40B4-BE49-F238E27FC236}">
                <a16:creationId xmlns:a16="http://schemas.microsoft.com/office/drawing/2014/main" id="{8669DC80-A51E-2E5C-76A5-C9F447A3EDC0}"/>
              </a:ext>
            </a:extLst>
          </p:cNvPr>
          <p:cNvSpPr/>
          <p:nvPr/>
        </p:nvSpPr>
        <p:spPr>
          <a:xfrm>
            <a:off x="3211061" y="2828237"/>
            <a:ext cx="2884938" cy="1321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 Hold the burn under cool water for at least 15 minutes.</a:t>
            </a:r>
            <a:endParaRPr kumimoji="0" lang="en-CA"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24" name="Rectangle 23">
            <a:extLst>
              <a:ext uri="{FF2B5EF4-FFF2-40B4-BE49-F238E27FC236}">
                <a16:creationId xmlns:a16="http://schemas.microsoft.com/office/drawing/2014/main" id="{5D619F9E-CAF1-AC26-1A5D-29E7708F887D}"/>
              </a:ext>
            </a:extLst>
          </p:cNvPr>
          <p:cNvSpPr/>
          <p:nvPr/>
        </p:nvSpPr>
        <p:spPr>
          <a:xfrm>
            <a:off x="6092219" y="3043565"/>
            <a:ext cx="2738355" cy="628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3. Cover it with a bandage.</a:t>
            </a:r>
            <a:endParaRPr kumimoji="0" lang="en-CA"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pic>
        <p:nvPicPr>
          <p:cNvPr id="7" name="Graphic 6" descr="Handwashing with solid fill">
            <a:extLst>
              <a:ext uri="{FF2B5EF4-FFF2-40B4-BE49-F238E27FC236}">
                <a16:creationId xmlns:a16="http://schemas.microsoft.com/office/drawing/2014/main" id="{E3887799-2D30-30CB-34BA-CB66FDB2C7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82195" y="1093286"/>
            <a:ext cx="1887467" cy="1887467"/>
          </a:xfrm>
          <a:prstGeom prst="rect">
            <a:avLst/>
          </a:prstGeom>
        </p:spPr>
      </p:pic>
      <p:pic>
        <p:nvPicPr>
          <p:cNvPr id="14" name="Graphic 13" descr="Adhesive Bandage with solid fill">
            <a:extLst>
              <a:ext uri="{FF2B5EF4-FFF2-40B4-BE49-F238E27FC236}">
                <a16:creationId xmlns:a16="http://schemas.microsoft.com/office/drawing/2014/main" id="{E77B805B-A733-FD9D-CEE9-4FB5B167F8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05926" y="1224955"/>
            <a:ext cx="1502337" cy="1502337"/>
          </a:xfrm>
          <a:prstGeom prst="rect">
            <a:avLst/>
          </a:prstGeom>
        </p:spPr>
      </p:pic>
      <p:sp>
        <p:nvSpPr>
          <p:cNvPr id="2" name="Rectangle 1">
            <a:extLst>
              <a:ext uri="{FF2B5EF4-FFF2-40B4-BE49-F238E27FC236}">
                <a16:creationId xmlns:a16="http://schemas.microsoft.com/office/drawing/2014/main" id="{B0DFB3E0-F1BA-373E-CA8D-DA3D8D76A137}"/>
              </a:ext>
            </a:extLst>
          </p:cNvPr>
          <p:cNvSpPr/>
          <p:nvPr/>
        </p:nvSpPr>
        <p:spPr>
          <a:xfrm>
            <a:off x="284120" y="2885061"/>
            <a:ext cx="2738355" cy="120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omic Sans MS" panose="030F0702030302020204" pitchFamily="66" charset="0"/>
              </a:rPr>
              <a:t>1</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lang="en-US" dirty="0">
                <a:solidFill>
                  <a:prstClr val="black"/>
                </a:solidFill>
                <a:latin typeface="Comic Sans MS" panose="030F0702030302020204" pitchFamily="66" charset="0"/>
              </a:rPr>
              <a:t>Remove any clothing or jewelry from the burn area.</a:t>
            </a:r>
            <a:endParaRPr kumimoji="0" lang="en-CA"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6" name="Rectangle 5">
            <a:extLst>
              <a:ext uri="{FF2B5EF4-FFF2-40B4-BE49-F238E27FC236}">
                <a16:creationId xmlns:a16="http://schemas.microsoft.com/office/drawing/2014/main" id="{D80FB989-99B6-515D-0BF5-0EC069F2F3D1}"/>
              </a:ext>
            </a:extLst>
          </p:cNvPr>
          <p:cNvSpPr/>
          <p:nvPr/>
        </p:nvSpPr>
        <p:spPr>
          <a:xfrm>
            <a:off x="8729339" y="1964490"/>
            <a:ext cx="3185248" cy="3378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omic Sans MS" panose="030F0702030302020204" pitchFamily="66" charset="0"/>
              </a:rPr>
              <a:t>4.</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If it is a mild second- degree burn, cover the burn with antibiotic ointment to keep the burn moist for several days. Seek medical advice is the burn is bigger than 3 inches wide or is on the face, feet hands or across a joint or caused by chemicals or electricity </a:t>
            </a:r>
            <a:endParaRPr kumimoji="0" lang="en-CA"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pic>
        <p:nvPicPr>
          <p:cNvPr id="9" name="Graphic 8" descr="Ambulance outline">
            <a:extLst>
              <a:ext uri="{FF2B5EF4-FFF2-40B4-BE49-F238E27FC236}">
                <a16:creationId xmlns:a16="http://schemas.microsoft.com/office/drawing/2014/main" id="{7CB7F04F-F96F-D40A-2A5D-62A1E03F2AB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291825" y="963699"/>
            <a:ext cx="1701566" cy="1701566"/>
          </a:xfrm>
          <a:prstGeom prst="rect">
            <a:avLst/>
          </a:prstGeom>
        </p:spPr>
      </p:pic>
      <p:pic>
        <p:nvPicPr>
          <p:cNvPr id="16" name="Graphic 15" descr="Ring outline">
            <a:extLst>
              <a:ext uri="{FF2B5EF4-FFF2-40B4-BE49-F238E27FC236}">
                <a16:creationId xmlns:a16="http://schemas.microsoft.com/office/drawing/2014/main" id="{6105FD41-417C-4E62-1A13-B9BEEEF1777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98396" y="1174616"/>
            <a:ext cx="1710445" cy="1710445"/>
          </a:xfrm>
          <a:prstGeom prst="rect">
            <a:avLst/>
          </a:prstGeom>
        </p:spPr>
      </p:pic>
      <p:sp>
        <p:nvSpPr>
          <p:cNvPr id="8" name="Rectangle 7">
            <a:extLst>
              <a:ext uri="{FF2B5EF4-FFF2-40B4-BE49-F238E27FC236}">
                <a16:creationId xmlns:a16="http://schemas.microsoft.com/office/drawing/2014/main" id="{D2175143-8DFD-97D1-C53F-A6643F7187DE}"/>
              </a:ext>
            </a:extLst>
          </p:cNvPr>
          <p:cNvSpPr/>
          <p:nvPr/>
        </p:nvSpPr>
        <p:spPr>
          <a:xfrm>
            <a:off x="11170249" y="5011387"/>
            <a:ext cx="744339" cy="791403"/>
          </a:xfrm>
          <a:prstGeom prst="rect">
            <a:avLst/>
          </a:prstGeom>
          <a:blipFill>
            <a:blip r:embed="rId1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a:extLst>
              <a:ext uri="{FF2B5EF4-FFF2-40B4-BE49-F238E27FC236}">
                <a16:creationId xmlns:a16="http://schemas.microsoft.com/office/drawing/2014/main" id="{357C8431-D4C9-3FB8-FE6E-4DC945192A22}"/>
              </a:ext>
            </a:extLst>
          </p:cNvPr>
          <p:cNvPicPr>
            <a:picLocks noChangeAspect="1"/>
          </p:cNvPicPr>
          <p:nvPr/>
        </p:nvPicPr>
        <p:blipFill>
          <a:blip r:embed="rId15"/>
          <a:stretch>
            <a:fillRect/>
          </a:stretch>
        </p:blipFill>
        <p:spPr>
          <a:xfrm>
            <a:off x="149613" y="5030996"/>
            <a:ext cx="739843" cy="696577"/>
          </a:xfrm>
          <a:prstGeom prst="rect">
            <a:avLst/>
          </a:prstGeom>
        </p:spPr>
      </p:pic>
    </p:spTree>
    <p:extLst>
      <p:ext uri="{BB962C8B-B14F-4D97-AF65-F5344CB8AC3E}">
        <p14:creationId xmlns:p14="http://schemas.microsoft.com/office/powerpoint/2010/main" val="3333759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a:extLst>
              <a:ext uri="{FF2B5EF4-FFF2-40B4-BE49-F238E27FC236}">
                <a16:creationId xmlns:a16="http://schemas.microsoft.com/office/drawing/2014/main" id="{1385FF65-1D0E-4310-8C6A-26A49312E90A}"/>
              </a:ext>
            </a:extLst>
          </p:cNvPr>
          <p:cNvGraphicFramePr>
            <a:graphicFrameLocks noChangeAspect="1"/>
          </p:cNvGraphicFramePr>
          <p:nvPr/>
        </p:nvGraphicFramePr>
        <p:xfrm>
          <a:off x="-1" y="5379285"/>
          <a:ext cx="12192001" cy="1557147"/>
        </p:xfrm>
        <a:graphic>
          <a:graphicData uri="http://schemas.openxmlformats.org/presentationml/2006/ole">
            <mc:AlternateContent xmlns:mc="http://schemas.openxmlformats.org/markup-compatibility/2006">
              <mc:Choice xmlns:v="urn:schemas-microsoft-com:vml" Requires="v">
                <p:oleObj r:id="rId3" imgW="12698280" imgH="1638000" progId="">
                  <p:embed/>
                </p:oleObj>
              </mc:Choice>
              <mc:Fallback>
                <p:oleObj r:id="rId3" imgW="12698280" imgH="1638000" progId="">
                  <p:embed/>
                  <p:pic>
                    <p:nvPicPr>
                      <p:cNvPr id="11" name="Object 10">
                        <a:extLst>
                          <a:ext uri="{FF2B5EF4-FFF2-40B4-BE49-F238E27FC236}">
                            <a16:creationId xmlns:a16="http://schemas.microsoft.com/office/drawing/2014/main" id="{1385FF65-1D0E-4310-8C6A-26A49312E90A}"/>
                          </a:ext>
                        </a:extLst>
                      </p:cNvPr>
                      <p:cNvPicPr/>
                      <p:nvPr/>
                    </p:nvPicPr>
                    <p:blipFill>
                      <a:blip r:embed="rId4"/>
                      <a:stretch>
                        <a:fillRect/>
                      </a:stretch>
                    </p:blipFill>
                    <p:spPr>
                      <a:xfrm>
                        <a:off x="-1" y="5379285"/>
                        <a:ext cx="12192001" cy="1557147"/>
                      </a:xfrm>
                      <a:prstGeom prst="rect">
                        <a:avLst/>
                      </a:prstGeom>
                    </p:spPr>
                  </p:pic>
                </p:oleObj>
              </mc:Fallback>
            </mc:AlternateContent>
          </a:graphicData>
        </a:graphic>
      </p:graphicFrame>
      <p:pic>
        <p:nvPicPr>
          <p:cNvPr id="5" name="Picture 4"/>
          <p:cNvPicPr>
            <a:picLocks noChangeAspect="1"/>
          </p:cNvPicPr>
          <p:nvPr/>
        </p:nvPicPr>
        <p:blipFill rotWithShape="1">
          <a:blip r:embed="rId5"/>
          <a:srcRect l="53815" t="83879" r="39760"/>
          <a:stretch/>
        </p:blipFill>
        <p:spPr>
          <a:xfrm>
            <a:off x="0" y="5908830"/>
            <a:ext cx="12192000" cy="1122864"/>
          </a:xfrm>
          <a:prstGeom prst="rect">
            <a:avLst/>
          </a:prstGeom>
        </p:spPr>
      </p:pic>
      <p:sp>
        <p:nvSpPr>
          <p:cNvPr id="12" name="TextBox 11">
            <a:extLst>
              <a:ext uri="{FF2B5EF4-FFF2-40B4-BE49-F238E27FC236}">
                <a16:creationId xmlns:a16="http://schemas.microsoft.com/office/drawing/2014/main" id="{608546B3-8A3D-41FC-9099-4CDBBE7A6337}"/>
              </a:ext>
            </a:extLst>
          </p:cNvPr>
          <p:cNvSpPr txBox="1"/>
          <p:nvPr/>
        </p:nvSpPr>
        <p:spPr>
          <a:xfrm>
            <a:off x="9884426" y="6120910"/>
            <a:ext cx="18177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white"/>
                </a:solidFill>
                <a:effectLst/>
                <a:uLnTx/>
                <a:uFillTx/>
                <a:latin typeface="Helvetica 65 Medium" panose="020B0500000000000000"/>
                <a:ea typeface="+mn-ea"/>
                <a:cs typeface="+mn-cs"/>
              </a:rPr>
              <a:t>tsag.net</a:t>
            </a:r>
          </a:p>
        </p:txBody>
      </p:sp>
      <p:sp>
        <p:nvSpPr>
          <p:cNvPr id="4" name="TextBox 3"/>
          <p:cNvSpPr txBox="1"/>
          <p:nvPr/>
        </p:nvSpPr>
        <p:spPr>
          <a:xfrm>
            <a:off x="462185" y="169843"/>
            <a:ext cx="10531206" cy="523220"/>
          </a:xfrm>
          <a:prstGeom prst="rect">
            <a:avLst/>
          </a:prstGeom>
          <a:noFill/>
        </p:spPr>
        <p:txBody>
          <a:bodyPr wrap="square" rtlCol="0">
            <a:spAutoFit/>
          </a:bodyPr>
          <a:lstStyle/>
          <a:p>
            <a:pPr algn="ctr"/>
            <a:r>
              <a:rPr lang="en-CA" sz="2800" dirty="0">
                <a:latin typeface="Comic Sans MS" panose="030F0702030302020204" pitchFamily="66" charset="0"/>
              </a:rPr>
              <a:t>Third and Fourth Degree Burns are Caused by: </a:t>
            </a:r>
            <a:endParaRPr lang="en-CA" sz="2800" dirty="0">
              <a:solidFill>
                <a:schemeClr val="tx1"/>
              </a:solidFill>
              <a:latin typeface="Comic Sans MS" panose="030F0702030302020204" pitchFamily="66" charset="0"/>
            </a:endParaRPr>
          </a:p>
        </p:txBody>
      </p:sp>
      <p:sp>
        <p:nvSpPr>
          <p:cNvPr id="10" name="Rectangle 9">
            <a:extLst>
              <a:ext uri="{FF2B5EF4-FFF2-40B4-BE49-F238E27FC236}">
                <a16:creationId xmlns:a16="http://schemas.microsoft.com/office/drawing/2014/main" id="{8FA69BB3-62B0-C6F9-60E2-FCF596A33A20}"/>
              </a:ext>
            </a:extLst>
          </p:cNvPr>
          <p:cNvSpPr/>
          <p:nvPr/>
        </p:nvSpPr>
        <p:spPr>
          <a:xfrm>
            <a:off x="933823" y="3437906"/>
            <a:ext cx="10390909" cy="37381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solidFill>
                <a:schemeClr val="tx1"/>
              </a:solidFill>
              <a:latin typeface="Comic Sans MS" panose="030F0702030302020204" pitchFamily="66" charset="0"/>
            </a:endParaRPr>
          </a:p>
          <a:p>
            <a:pPr algn="l"/>
            <a:r>
              <a:rPr lang="en-US" sz="2800" dirty="0">
                <a:solidFill>
                  <a:schemeClr val="tx1"/>
                </a:solidFill>
                <a:latin typeface="Comic Sans MS" panose="030F0702030302020204" pitchFamily="66" charset="0"/>
              </a:rPr>
              <a:t>Symptoms: Burns may not hurt, may be white, grey, black, brown, yellow, charred, waxy, dry, or leathery. These types of burns require medical attention immediately!</a:t>
            </a:r>
          </a:p>
          <a:p>
            <a:pPr algn="l"/>
            <a:endParaRPr lang="en-US" dirty="0">
              <a:solidFill>
                <a:schemeClr val="tx1"/>
              </a:solidFill>
              <a:latin typeface="Comic Sans MS" panose="030F0702030302020204" pitchFamily="66" charset="0"/>
            </a:endParaRPr>
          </a:p>
        </p:txBody>
      </p:sp>
      <p:pic>
        <p:nvPicPr>
          <p:cNvPr id="13" name="Picture 12" descr="Flames of fire on black background">
            <a:extLst>
              <a:ext uri="{FF2B5EF4-FFF2-40B4-BE49-F238E27FC236}">
                <a16:creationId xmlns:a16="http://schemas.microsoft.com/office/drawing/2014/main" id="{FCF88DCE-1FA7-C428-843A-F65AE5216E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3823" y="836118"/>
            <a:ext cx="2838786" cy="1892523"/>
          </a:xfrm>
          <a:prstGeom prst="rect">
            <a:avLst/>
          </a:prstGeom>
        </p:spPr>
      </p:pic>
      <p:pic>
        <p:nvPicPr>
          <p:cNvPr id="3" name="Picture 2" descr="Pink and green powder explosion">
            <a:extLst>
              <a:ext uri="{FF2B5EF4-FFF2-40B4-BE49-F238E27FC236}">
                <a16:creationId xmlns:a16="http://schemas.microsoft.com/office/drawing/2014/main" id="{67DB2DE1-3412-7B24-E928-31A0F703EA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5316" y="810677"/>
            <a:ext cx="2541365" cy="1931297"/>
          </a:xfrm>
          <a:prstGeom prst="rect">
            <a:avLst/>
          </a:prstGeom>
        </p:spPr>
      </p:pic>
      <p:pic>
        <p:nvPicPr>
          <p:cNvPr id="9" name="Picture 8" descr="A picture containing orange&#10;&#10;Description automatically generated">
            <a:extLst>
              <a:ext uri="{FF2B5EF4-FFF2-40B4-BE49-F238E27FC236}">
                <a16:creationId xmlns:a16="http://schemas.microsoft.com/office/drawing/2014/main" id="{DB977835-1DC2-DA39-96D0-4251F69BAA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5088" y="2871696"/>
            <a:ext cx="2472100" cy="1645790"/>
          </a:xfrm>
          <a:prstGeom prst="rect">
            <a:avLst/>
          </a:prstGeom>
        </p:spPr>
      </p:pic>
      <p:pic>
        <p:nvPicPr>
          <p:cNvPr id="15" name="Picture 14" descr="A picture containing indoor&#10;&#10;Description automatically generated">
            <a:extLst>
              <a:ext uri="{FF2B5EF4-FFF2-40B4-BE49-F238E27FC236}">
                <a16:creationId xmlns:a16="http://schemas.microsoft.com/office/drawing/2014/main" id="{F077C558-6A48-986D-AAA8-1672C9C346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19388" y="800577"/>
            <a:ext cx="2864062" cy="1910693"/>
          </a:xfrm>
          <a:prstGeom prst="rect">
            <a:avLst/>
          </a:prstGeom>
        </p:spPr>
      </p:pic>
      <p:pic>
        <p:nvPicPr>
          <p:cNvPr id="17" name="Picture 16" descr="A person pouring water into a bucket&#10;&#10;Description automatically generated with low confidence">
            <a:extLst>
              <a:ext uri="{FF2B5EF4-FFF2-40B4-BE49-F238E27FC236}">
                <a16:creationId xmlns:a16="http://schemas.microsoft.com/office/drawing/2014/main" id="{0C5452C2-201A-3208-55B8-5050467BDA0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33657" y="2851045"/>
            <a:ext cx="2541365" cy="1695413"/>
          </a:xfrm>
          <a:prstGeom prst="rect">
            <a:avLst/>
          </a:prstGeom>
        </p:spPr>
      </p:pic>
      <p:sp>
        <p:nvSpPr>
          <p:cNvPr id="6" name="Rectangle 5">
            <a:extLst>
              <a:ext uri="{FF2B5EF4-FFF2-40B4-BE49-F238E27FC236}">
                <a16:creationId xmlns:a16="http://schemas.microsoft.com/office/drawing/2014/main" id="{E8F3B686-CE4A-1037-5657-C2BD6C63332F}"/>
              </a:ext>
            </a:extLst>
          </p:cNvPr>
          <p:cNvSpPr/>
          <p:nvPr/>
        </p:nvSpPr>
        <p:spPr>
          <a:xfrm>
            <a:off x="11122797" y="4855645"/>
            <a:ext cx="827063" cy="954429"/>
          </a:xfrm>
          <a:prstGeom prst="rect">
            <a:avLst/>
          </a:prstGeom>
          <a:blipFill>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a:extLst>
              <a:ext uri="{FF2B5EF4-FFF2-40B4-BE49-F238E27FC236}">
                <a16:creationId xmlns:a16="http://schemas.microsoft.com/office/drawing/2014/main" id="{64A3B9DA-C151-B518-CF6C-78A5C74F84E3}"/>
              </a:ext>
            </a:extLst>
          </p:cNvPr>
          <p:cNvPicPr>
            <a:picLocks noChangeAspect="1"/>
          </p:cNvPicPr>
          <p:nvPr/>
        </p:nvPicPr>
        <p:blipFill>
          <a:blip r:embed="rId12"/>
          <a:stretch>
            <a:fillRect/>
          </a:stretch>
        </p:blipFill>
        <p:spPr>
          <a:xfrm>
            <a:off x="149613" y="5030996"/>
            <a:ext cx="739843" cy="696577"/>
          </a:xfrm>
          <a:prstGeom prst="rect">
            <a:avLst/>
          </a:prstGeom>
        </p:spPr>
      </p:pic>
    </p:spTree>
    <p:extLst>
      <p:ext uri="{BB962C8B-B14F-4D97-AF65-F5344CB8AC3E}">
        <p14:creationId xmlns:p14="http://schemas.microsoft.com/office/powerpoint/2010/main" val="3203312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a:extLst>
              <a:ext uri="{FF2B5EF4-FFF2-40B4-BE49-F238E27FC236}">
                <a16:creationId xmlns:a16="http://schemas.microsoft.com/office/drawing/2014/main" id="{1385FF65-1D0E-4310-8C6A-26A49312E90A}"/>
              </a:ext>
            </a:extLst>
          </p:cNvPr>
          <p:cNvGraphicFramePr>
            <a:graphicFrameLocks noChangeAspect="1"/>
          </p:cNvGraphicFramePr>
          <p:nvPr/>
        </p:nvGraphicFramePr>
        <p:xfrm>
          <a:off x="-1" y="5379285"/>
          <a:ext cx="12192001" cy="1557147"/>
        </p:xfrm>
        <a:graphic>
          <a:graphicData uri="http://schemas.openxmlformats.org/presentationml/2006/ole">
            <mc:AlternateContent xmlns:mc="http://schemas.openxmlformats.org/markup-compatibility/2006">
              <mc:Choice xmlns:v="urn:schemas-microsoft-com:vml" Requires="v">
                <p:oleObj r:id="rId4" imgW="12698280" imgH="1638000" progId="">
                  <p:embed/>
                </p:oleObj>
              </mc:Choice>
              <mc:Fallback>
                <p:oleObj r:id="rId4" imgW="12698280" imgH="1638000" progId="">
                  <p:embed/>
                  <p:pic>
                    <p:nvPicPr>
                      <p:cNvPr id="11" name="Object 10">
                        <a:extLst>
                          <a:ext uri="{FF2B5EF4-FFF2-40B4-BE49-F238E27FC236}">
                            <a16:creationId xmlns:a16="http://schemas.microsoft.com/office/drawing/2014/main" id="{1385FF65-1D0E-4310-8C6A-26A49312E90A}"/>
                          </a:ext>
                        </a:extLst>
                      </p:cNvPr>
                      <p:cNvPicPr/>
                      <p:nvPr/>
                    </p:nvPicPr>
                    <p:blipFill>
                      <a:blip r:embed="rId5"/>
                      <a:stretch>
                        <a:fillRect/>
                      </a:stretch>
                    </p:blipFill>
                    <p:spPr>
                      <a:xfrm>
                        <a:off x="-1" y="5379285"/>
                        <a:ext cx="12192001" cy="1557147"/>
                      </a:xfrm>
                      <a:prstGeom prst="rect">
                        <a:avLst/>
                      </a:prstGeom>
                    </p:spPr>
                  </p:pic>
                </p:oleObj>
              </mc:Fallback>
            </mc:AlternateContent>
          </a:graphicData>
        </a:graphic>
      </p:graphicFrame>
      <p:pic>
        <p:nvPicPr>
          <p:cNvPr id="5" name="Picture 4"/>
          <p:cNvPicPr>
            <a:picLocks noChangeAspect="1"/>
          </p:cNvPicPr>
          <p:nvPr/>
        </p:nvPicPr>
        <p:blipFill rotWithShape="1">
          <a:blip r:embed="rId6"/>
          <a:srcRect l="53815" t="83879" r="39760"/>
          <a:stretch/>
        </p:blipFill>
        <p:spPr>
          <a:xfrm>
            <a:off x="0" y="5908830"/>
            <a:ext cx="12192000" cy="1122864"/>
          </a:xfrm>
          <a:prstGeom prst="rect">
            <a:avLst/>
          </a:prstGeom>
        </p:spPr>
      </p:pic>
      <p:sp>
        <p:nvSpPr>
          <p:cNvPr id="12" name="TextBox 11">
            <a:extLst>
              <a:ext uri="{FF2B5EF4-FFF2-40B4-BE49-F238E27FC236}">
                <a16:creationId xmlns:a16="http://schemas.microsoft.com/office/drawing/2014/main" id="{608546B3-8A3D-41FC-9099-4CDBBE7A6337}"/>
              </a:ext>
            </a:extLst>
          </p:cNvPr>
          <p:cNvSpPr txBox="1"/>
          <p:nvPr/>
        </p:nvSpPr>
        <p:spPr>
          <a:xfrm>
            <a:off x="9884426" y="6120910"/>
            <a:ext cx="18177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white"/>
                </a:solidFill>
                <a:effectLst/>
                <a:uLnTx/>
                <a:uFillTx/>
                <a:latin typeface="Helvetica 65 Medium" panose="020B0500000000000000"/>
                <a:ea typeface="+mn-ea"/>
                <a:cs typeface="+mn-cs"/>
              </a:rPr>
              <a:t>tsag.net</a:t>
            </a:r>
          </a:p>
        </p:txBody>
      </p:sp>
      <p:sp>
        <p:nvSpPr>
          <p:cNvPr id="16" name="Rectangle 15">
            <a:extLst>
              <a:ext uri="{FF2B5EF4-FFF2-40B4-BE49-F238E27FC236}">
                <a16:creationId xmlns:a16="http://schemas.microsoft.com/office/drawing/2014/main" id="{7C9E0CE0-4A77-BB66-0867-B1295DE074F3}"/>
              </a:ext>
            </a:extLst>
          </p:cNvPr>
          <p:cNvSpPr/>
          <p:nvPr/>
        </p:nvSpPr>
        <p:spPr>
          <a:xfrm>
            <a:off x="1859818" y="134041"/>
            <a:ext cx="8472361" cy="836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400" dirty="0">
                <a:solidFill>
                  <a:schemeClr val="tx1"/>
                </a:solidFill>
                <a:latin typeface="Comic Sans MS" panose="030F0702030302020204" pitchFamily="66" charset="0"/>
              </a:rPr>
              <a:t>Science for Kids| Bad Burns</a:t>
            </a:r>
          </a:p>
        </p:txBody>
      </p:sp>
      <p:sp>
        <p:nvSpPr>
          <p:cNvPr id="19" name="Rectangle 18">
            <a:extLst>
              <a:ext uri="{FF2B5EF4-FFF2-40B4-BE49-F238E27FC236}">
                <a16:creationId xmlns:a16="http://schemas.microsoft.com/office/drawing/2014/main" id="{9283F7EF-F392-CEC3-A088-C8B42ACC8364}"/>
              </a:ext>
            </a:extLst>
          </p:cNvPr>
          <p:cNvSpPr/>
          <p:nvPr/>
        </p:nvSpPr>
        <p:spPr>
          <a:xfrm>
            <a:off x="1914525" y="817296"/>
            <a:ext cx="2188137" cy="3851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5000" dirty="0">
              <a:solidFill>
                <a:srgbClr val="FF0000"/>
              </a:solidFill>
            </a:endParaRPr>
          </a:p>
        </p:txBody>
      </p:sp>
      <p:pic>
        <p:nvPicPr>
          <p:cNvPr id="2" name="Online Media 1" title="Science for kids - Bad Burns | Experiments for kids | Operation Ouch">
            <a:hlinkClick r:id="" action="ppaction://media"/>
            <a:extLst>
              <a:ext uri="{FF2B5EF4-FFF2-40B4-BE49-F238E27FC236}">
                <a16:creationId xmlns:a16="http://schemas.microsoft.com/office/drawing/2014/main" id="{1D916012-E13E-26E0-B870-E8773AF7FEFF}"/>
              </a:ext>
            </a:extLst>
          </p:cNvPr>
          <p:cNvPicPr>
            <a:picLocks noRot="1" noChangeAspect="1"/>
          </p:cNvPicPr>
          <p:nvPr>
            <a:videoFile r:link="rId1"/>
          </p:nvPr>
        </p:nvPicPr>
        <p:blipFill>
          <a:blip r:embed="rId7"/>
          <a:stretch>
            <a:fillRect/>
          </a:stretch>
        </p:blipFill>
        <p:spPr>
          <a:xfrm>
            <a:off x="2478777" y="1221566"/>
            <a:ext cx="6817359" cy="3851808"/>
          </a:xfrm>
          <a:prstGeom prst="rect">
            <a:avLst/>
          </a:prstGeom>
        </p:spPr>
      </p:pic>
      <p:sp>
        <p:nvSpPr>
          <p:cNvPr id="3" name="Rectangle 2">
            <a:extLst>
              <a:ext uri="{FF2B5EF4-FFF2-40B4-BE49-F238E27FC236}">
                <a16:creationId xmlns:a16="http://schemas.microsoft.com/office/drawing/2014/main" id="{E954C9EF-4678-09EF-92D9-8D0A2B83A52F}"/>
              </a:ext>
            </a:extLst>
          </p:cNvPr>
          <p:cNvSpPr/>
          <p:nvPr/>
        </p:nvSpPr>
        <p:spPr>
          <a:xfrm>
            <a:off x="11122797" y="4855645"/>
            <a:ext cx="827063" cy="954429"/>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a:extLst>
              <a:ext uri="{FF2B5EF4-FFF2-40B4-BE49-F238E27FC236}">
                <a16:creationId xmlns:a16="http://schemas.microsoft.com/office/drawing/2014/main" id="{39B3461B-5E2D-B7CB-8090-64CC6239CC12}"/>
              </a:ext>
            </a:extLst>
          </p:cNvPr>
          <p:cNvPicPr>
            <a:picLocks noChangeAspect="1"/>
          </p:cNvPicPr>
          <p:nvPr/>
        </p:nvPicPr>
        <p:blipFill>
          <a:blip r:embed="rId9"/>
          <a:stretch>
            <a:fillRect/>
          </a:stretch>
        </p:blipFill>
        <p:spPr>
          <a:xfrm>
            <a:off x="242140" y="4977675"/>
            <a:ext cx="754490" cy="710367"/>
          </a:xfrm>
          <a:prstGeom prst="rect">
            <a:avLst/>
          </a:prstGeom>
        </p:spPr>
      </p:pic>
      <p:sp>
        <p:nvSpPr>
          <p:cNvPr id="10" name="TextBox 9">
            <a:extLst>
              <a:ext uri="{FF2B5EF4-FFF2-40B4-BE49-F238E27FC236}">
                <a16:creationId xmlns:a16="http://schemas.microsoft.com/office/drawing/2014/main" id="{53A99873-0ECF-B3EF-DABE-61C01548AA22}"/>
              </a:ext>
            </a:extLst>
          </p:cNvPr>
          <p:cNvSpPr txBox="1"/>
          <p:nvPr/>
        </p:nvSpPr>
        <p:spPr>
          <a:xfrm>
            <a:off x="2913343" y="5196606"/>
            <a:ext cx="6233310" cy="461665"/>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Operation Ouch. (2018, January 26). Science for kids – Bad burns | Experiments for kids | Operation Ouch [Video]. YouTube. https://www.youtube.com/watch?v=CRfvCCKFsHk</a:t>
            </a:r>
            <a:endParaRPr lang="en-CA"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601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bldLst>
      <p:bldP spid="1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1058</TotalTime>
  <Words>816</Words>
  <Application>Microsoft Office PowerPoint</Application>
  <PresentationFormat>Widescreen</PresentationFormat>
  <Paragraphs>83</Paragraphs>
  <Slides>7</Slides>
  <Notes>7</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0</vt:i4>
      </vt:variant>
      <vt:variant>
        <vt:lpstr>Slide Titles</vt:lpstr>
      </vt:variant>
      <vt:variant>
        <vt:i4>7</vt:i4>
      </vt:variant>
    </vt:vector>
  </HeadingPairs>
  <TitlesOfParts>
    <vt:vector size="17" baseType="lpstr">
      <vt:lpstr>Arial</vt:lpstr>
      <vt:lpstr>Calibri</vt:lpstr>
      <vt:lpstr>Calibri Light</vt:lpstr>
      <vt:lpstr>Comic Sans MS</vt:lpstr>
      <vt:lpstr>Helvetica</vt:lpstr>
      <vt:lpstr>Helvetica 65 Medium</vt:lpstr>
      <vt:lpstr>MarkOT</vt:lpstr>
      <vt:lpstr>Proxima Nova</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dc:title>
  <dc:creator>Kym Keith</dc:creator>
  <cp:lastModifiedBy>Kym Keith</cp:lastModifiedBy>
  <cp:revision>5</cp:revision>
  <dcterms:created xsi:type="dcterms:W3CDTF">2022-08-17T22:17:55Z</dcterms:created>
  <dcterms:modified xsi:type="dcterms:W3CDTF">2023-01-24T21:39:03Z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