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9" r:id="rId2"/>
    <p:sldId id="322" r:id="rId3"/>
    <p:sldId id="30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D451B9-EFD1-4F6B-9EBE-58FF3E007810}" v="1664" dt="2023-01-24T21:30:56.6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m Keith" userId="8510a1b8fa4ba23a" providerId="LiveId" clId="{22D451B9-EFD1-4F6B-9EBE-58FF3E007810}"/>
    <pc:docChg chg="undo custSel addSld delSld modSld sldOrd">
      <pc:chgData name="Kym Keith" userId="8510a1b8fa4ba23a" providerId="LiveId" clId="{22D451B9-EFD1-4F6B-9EBE-58FF3E007810}" dt="2022-11-15T17:39:35.720" v="1906" actId="478"/>
      <pc:docMkLst>
        <pc:docMk/>
      </pc:docMkLst>
      <pc:sldChg chg="addSp delSp modSp mod">
        <pc:chgData name="Kym Keith" userId="8510a1b8fa4ba23a" providerId="LiveId" clId="{22D451B9-EFD1-4F6B-9EBE-58FF3E007810}" dt="2022-11-14T20:58:46.541" v="1858" actId="14100"/>
        <pc:sldMkLst>
          <pc:docMk/>
          <pc:sldMk cId="822926021" sldId="259"/>
        </pc:sldMkLst>
        <pc:spChg chg="del">
          <ac:chgData name="Kym Keith" userId="8510a1b8fa4ba23a" providerId="LiveId" clId="{22D451B9-EFD1-4F6B-9EBE-58FF3E007810}" dt="2022-09-05T18:37:29.997" v="11" actId="478"/>
          <ac:spMkLst>
            <pc:docMk/>
            <pc:sldMk cId="822926021" sldId="259"/>
            <ac:spMk id="2" creationId="{00000000-0000-0000-0000-000000000000}"/>
          </ac:spMkLst>
        </pc:spChg>
        <pc:spChg chg="add del mod">
          <ac:chgData name="Kym Keith" userId="8510a1b8fa4ba23a" providerId="LiveId" clId="{22D451B9-EFD1-4F6B-9EBE-58FF3E007810}" dt="2022-11-14T20:58:38.008" v="1856" actId="478"/>
          <ac:spMkLst>
            <pc:docMk/>
            <pc:sldMk cId="822926021" sldId="259"/>
            <ac:spMk id="2" creationId="{DF575DB6-36B3-9135-C35B-02A4CBD041A6}"/>
          </ac:spMkLst>
        </pc:spChg>
        <pc:spChg chg="add mod">
          <ac:chgData name="Kym Keith" userId="8510a1b8fa4ba23a" providerId="LiveId" clId="{22D451B9-EFD1-4F6B-9EBE-58FF3E007810}" dt="2022-11-03T22:11:49.461" v="1823"/>
          <ac:spMkLst>
            <pc:docMk/>
            <pc:sldMk cId="822926021" sldId="259"/>
            <ac:spMk id="3" creationId="{EF169E09-F3B2-DD92-939F-5F2760800451}"/>
          </ac:spMkLst>
        </pc:spChg>
        <pc:spChg chg="add mod">
          <ac:chgData name="Kym Keith" userId="8510a1b8fa4ba23a" providerId="LiveId" clId="{22D451B9-EFD1-4F6B-9EBE-58FF3E007810}" dt="2022-11-14T20:58:08.404" v="1855"/>
          <ac:spMkLst>
            <pc:docMk/>
            <pc:sldMk cId="822926021" sldId="259"/>
            <ac:spMk id="4" creationId="{5E5F60A0-20F5-7AF3-AA02-9ED27EC19E8D}"/>
          </ac:spMkLst>
        </pc:spChg>
        <pc:spChg chg="add del mod">
          <ac:chgData name="Kym Keith" userId="8510a1b8fa4ba23a" providerId="LiveId" clId="{22D451B9-EFD1-4F6B-9EBE-58FF3E007810}" dt="2022-09-05T18:37:53.761" v="13" actId="478"/>
          <ac:spMkLst>
            <pc:docMk/>
            <pc:sldMk cId="822926021" sldId="259"/>
            <ac:spMk id="7" creationId="{4F32F5EE-8973-B656-C77A-EE733A553733}"/>
          </ac:spMkLst>
        </pc:spChg>
        <pc:spChg chg="del mod">
          <ac:chgData name="Kym Keith" userId="8510a1b8fa4ba23a" providerId="LiveId" clId="{22D451B9-EFD1-4F6B-9EBE-58FF3E007810}" dt="2022-09-05T18:36:33.092" v="7" actId="478"/>
          <ac:spMkLst>
            <pc:docMk/>
            <pc:sldMk cId="822926021" sldId="259"/>
            <ac:spMk id="9" creationId="{A0304797-4CBD-455C-99CA-3FC43DEA8A87}"/>
          </ac:spMkLst>
        </pc:spChg>
        <pc:spChg chg="del mod">
          <ac:chgData name="Kym Keith" userId="8510a1b8fa4ba23a" providerId="LiveId" clId="{22D451B9-EFD1-4F6B-9EBE-58FF3E007810}" dt="2022-09-05T18:36:12.933" v="3" actId="21"/>
          <ac:spMkLst>
            <pc:docMk/>
            <pc:sldMk cId="822926021" sldId="259"/>
            <ac:spMk id="12" creationId="{00000000-0000-0000-0000-000000000000}"/>
          </ac:spMkLst>
        </pc:spChg>
        <pc:spChg chg="add del mod">
          <ac:chgData name="Kym Keith" userId="8510a1b8fa4ba23a" providerId="LiveId" clId="{22D451B9-EFD1-4F6B-9EBE-58FF3E007810}" dt="2022-09-05T18:38:25.039" v="14" actId="478"/>
          <ac:spMkLst>
            <pc:docMk/>
            <pc:sldMk cId="822926021" sldId="259"/>
            <ac:spMk id="13" creationId="{37A7E789-5BF1-807F-FA61-E5E352C897B7}"/>
          </ac:spMkLst>
        </pc:spChg>
        <pc:spChg chg="del mod">
          <ac:chgData name="Kym Keith" userId="8510a1b8fa4ba23a" providerId="LiveId" clId="{22D451B9-EFD1-4F6B-9EBE-58FF3E007810}" dt="2022-09-05T18:37:37.514" v="12" actId="21"/>
          <ac:spMkLst>
            <pc:docMk/>
            <pc:sldMk cId="822926021" sldId="259"/>
            <ac:spMk id="14" creationId="{00000000-0000-0000-0000-000000000000}"/>
          </ac:spMkLst>
        </pc:spChg>
        <pc:spChg chg="add del">
          <ac:chgData name="Kym Keith" userId="8510a1b8fa4ba23a" providerId="LiveId" clId="{22D451B9-EFD1-4F6B-9EBE-58FF3E007810}" dt="2022-09-05T18:38:37.400" v="16" actId="22"/>
          <ac:spMkLst>
            <pc:docMk/>
            <pc:sldMk cId="822926021" sldId="259"/>
            <ac:spMk id="16" creationId="{BAA1A5B3-1E09-44B2-8E39-32CEE389345D}"/>
          </ac:spMkLst>
        </pc:spChg>
        <pc:spChg chg="add mod">
          <ac:chgData name="Kym Keith" userId="8510a1b8fa4ba23a" providerId="LiveId" clId="{22D451B9-EFD1-4F6B-9EBE-58FF3E007810}" dt="2022-09-05T18:39:44.237" v="18" actId="207"/>
          <ac:spMkLst>
            <pc:docMk/>
            <pc:sldMk cId="822926021" sldId="259"/>
            <ac:spMk id="17" creationId="{62383365-EA20-9EC3-9EF9-E7B4439EDF12}"/>
          </ac:spMkLst>
        </pc:spChg>
        <pc:spChg chg="add mod">
          <ac:chgData name="Kym Keith" userId="8510a1b8fa4ba23a" providerId="LiveId" clId="{22D451B9-EFD1-4F6B-9EBE-58FF3E007810}" dt="2022-09-05T18:40:07.662" v="22" actId="1076"/>
          <ac:spMkLst>
            <pc:docMk/>
            <pc:sldMk cId="822926021" sldId="259"/>
            <ac:spMk id="21" creationId="{1FC3BDAE-2368-09CA-CC19-19E17995132F}"/>
          </ac:spMkLst>
        </pc:spChg>
        <pc:spChg chg="add mod">
          <ac:chgData name="Kym Keith" userId="8510a1b8fa4ba23a" providerId="LiveId" clId="{22D451B9-EFD1-4F6B-9EBE-58FF3E007810}" dt="2022-11-09T23:10:01.838" v="1854" actId="6549"/>
          <ac:spMkLst>
            <pc:docMk/>
            <pc:sldMk cId="822926021" sldId="259"/>
            <ac:spMk id="23" creationId="{A6303545-B3ED-58DA-5535-5C0B107445F0}"/>
          </ac:spMkLst>
        </pc:spChg>
        <pc:graphicFrameChg chg="del">
          <ac:chgData name="Kym Keith" userId="8510a1b8fa4ba23a" providerId="LiveId" clId="{22D451B9-EFD1-4F6B-9EBE-58FF3E007810}" dt="2022-09-05T18:36:24.585" v="5" actId="478"/>
          <ac:graphicFrameMkLst>
            <pc:docMk/>
            <pc:sldMk cId="822926021" sldId="259"/>
            <ac:graphicFrameMk id="11" creationId="{5517C159-77FD-490A-AC8A-5A7067755C33}"/>
          </ac:graphicFrameMkLst>
        </pc:graphicFrameChg>
        <pc:graphicFrameChg chg="add mod">
          <ac:chgData name="Kym Keith" userId="8510a1b8fa4ba23a" providerId="LiveId" clId="{22D451B9-EFD1-4F6B-9EBE-58FF3E007810}" dt="2022-09-05T18:39:58.851" v="20" actId="1076"/>
          <ac:graphicFrameMkLst>
            <pc:docMk/>
            <pc:sldMk cId="822926021" sldId="259"/>
            <ac:graphicFrameMk id="19" creationId="{30C9286B-BA68-32E3-0E13-F9043C3B45F0}"/>
          </ac:graphicFrameMkLst>
        </pc:graphicFrameChg>
        <pc:picChg chg="del mod">
          <ac:chgData name="Kym Keith" userId="8510a1b8fa4ba23a" providerId="LiveId" clId="{22D451B9-EFD1-4F6B-9EBE-58FF3E007810}" dt="2022-09-05T18:37:05.880" v="9" actId="21"/>
          <ac:picMkLst>
            <pc:docMk/>
            <pc:sldMk cId="822926021" sldId="259"/>
            <ac:picMk id="4" creationId="{00000000-0000-0000-0000-000000000000}"/>
          </ac:picMkLst>
        </pc:picChg>
        <pc:picChg chg="add mod">
          <ac:chgData name="Kym Keith" userId="8510a1b8fa4ba23a" providerId="LiveId" clId="{22D451B9-EFD1-4F6B-9EBE-58FF3E007810}" dt="2022-11-14T20:58:46.541" v="1858" actId="14100"/>
          <ac:picMkLst>
            <pc:docMk/>
            <pc:sldMk cId="822926021" sldId="259"/>
            <ac:picMk id="7" creationId="{361698FA-B247-4FD9-F55C-9669065205FE}"/>
          </ac:picMkLst>
        </pc:picChg>
        <pc:picChg chg="del">
          <ac:chgData name="Kym Keith" userId="8510a1b8fa4ba23a" providerId="LiveId" clId="{22D451B9-EFD1-4F6B-9EBE-58FF3E007810}" dt="2022-09-05T18:37:19.676" v="10" actId="478"/>
          <ac:picMkLst>
            <pc:docMk/>
            <pc:sldMk cId="822926021" sldId="259"/>
            <ac:picMk id="8" creationId="{08E6116F-1581-6C27-C092-8D59F0CF6D31}"/>
          </ac:picMkLst>
        </pc:picChg>
      </pc:sldChg>
      <pc:sldChg chg="add del">
        <pc:chgData name="Kym Keith" userId="8510a1b8fa4ba23a" providerId="LiveId" clId="{22D451B9-EFD1-4F6B-9EBE-58FF3E007810}" dt="2022-10-31T17:42:09.333" v="121" actId="47"/>
        <pc:sldMkLst>
          <pc:docMk/>
          <pc:sldMk cId="3361559467" sldId="304"/>
        </pc:sldMkLst>
      </pc:sldChg>
      <pc:sldChg chg="addSp delSp modSp mod ord modAnim">
        <pc:chgData name="Kym Keith" userId="8510a1b8fa4ba23a" providerId="LiveId" clId="{22D451B9-EFD1-4F6B-9EBE-58FF3E007810}" dt="2022-11-15T17:39:35.720" v="1906" actId="478"/>
        <pc:sldMkLst>
          <pc:docMk/>
          <pc:sldMk cId="2016018821" sldId="305"/>
        </pc:sldMkLst>
        <pc:spChg chg="add mod">
          <ac:chgData name="Kym Keith" userId="8510a1b8fa4ba23a" providerId="LiveId" clId="{22D451B9-EFD1-4F6B-9EBE-58FF3E007810}" dt="2022-11-03T22:11:58.365" v="1825"/>
          <ac:spMkLst>
            <pc:docMk/>
            <pc:sldMk cId="2016018821" sldId="305"/>
            <ac:spMk id="3" creationId="{E954C9EF-4678-09EF-92D9-8D0A2B83A52F}"/>
          </ac:spMkLst>
        </pc:spChg>
        <pc:spChg chg="add del mod">
          <ac:chgData name="Kym Keith" userId="8510a1b8fa4ba23a" providerId="LiveId" clId="{22D451B9-EFD1-4F6B-9EBE-58FF3E007810}" dt="2022-11-14T20:59:53.982" v="1887" actId="478"/>
          <ac:spMkLst>
            <pc:docMk/>
            <pc:sldMk cId="2016018821" sldId="305"/>
            <ac:spMk id="4" creationId="{6031DFED-0DC1-7EBA-C1E9-0768CAD091FF}"/>
          </ac:spMkLst>
        </pc:spChg>
        <pc:spChg chg="add del mod">
          <ac:chgData name="Kym Keith" userId="8510a1b8fa4ba23a" providerId="LiveId" clId="{22D451B9-EFD1-4F6B-9EBE-58FF3E007810}" dt="2022-11-15T17:38:39.594" v="1896" actId="478"/>
          <ac:spMkLst>
            <pc:docMk/>
            <pc:sldMk cId="2016018821" sldId="305"/>
            <ac:spMk id="4" creationId="{E2D5AA29-3ABD-E608-FE75-2719C4DB30B9}"/>
          </ac:spMkLst>
        </pc:spChg>
        <pc:spChg chg="add del">
          <ac:chgData name="Kym Keith" userId="8510a1b8fa4ba23a" providerId="LiveId" clId="{22D451B9-EFD1-4F6B-9EBE-58FF3E007810}" dt="2022-11-15T17:39:35.720" v="1906" actId="478"/>
          <ac:spMkLst>
            <pc:docMk/>
            <pc:sldMk cId="2016018821" sldId="305"/>
            <ac:spMk id="7" creationId="{20280446-644D-5D02-A090-FAB7F45B16D2}"/>
          </ac:spMkLst>
        </pc:spChg>
        <pc:spChg chg="add del mod">
          <ac:chgData name="Kym Keith" userId="8510a1b8fa4ba23a" providerId="LiveId" clId="{22D451B9-EFD1-4F6B-9EBE-58FF3E007810}" dt="2022-11-15T17:39:28.385" v="1905" actId="478"/>
          <ac:spMkLst>
            <pc:docMk/>
            <pc:sldMk cId="2016018821" sldId="305"/>
            <ac:spMk id="8" creationId="{A9AF1585-47C1-B383-4E70-63BE39E50BE5}"/>
          </ac:spMkLst>
        </pc:spChg>
        <pc:spChg chg="add mod">
          <ac:chgData name="Kym Keith" userId="8510a1b8fa4ba23a" providerId="LiveId" clId="{22D451B9-EFD1-4F6B-9EBE-58FF3E007810}" dt="2022-11-15T17:39:07.180" v="1901" actId="1076"/>
          <ac:spMkLst>
            <pc:docMk/>
            <pc:sldMk cId="2016018821" sldId="305"/>
            <ac:spMk id="10" creationId="{53A99873-0ECF-B3EF-DABE-61C01548AA22}"/>
          </ac:spMkLst>
        </pc:spChg>
        <pc:spChg chg="mod">
          <ac:chgData name="Kym Keith" userId="8510a1b8fa4ba23a" providerId="LiveId" clId="{22D451B9-EFD1-4F6B-9EBE-58FF3E007810}" dt="2022-09-08T17:18:32.305" v="68" actId="20577"/>
          <ac:spMkLst>
            <pc:docMk/>
            <pc:sldMk cId="2016018821" sldId="305"/>
            <ac:spMk id="16" creationId="{7C9E0CE0-4A77-BB66-0867-B1295DE074F3}"/>
          </ac:spMkLst>
        </pc:spChg>
        <pc:picChg chg="add mod">
          <ac:chgData name="Kym Keith" userId="8510a1b8fa4ba23a" providerId="LiveId" clId="{22D451B9-EFD1-4F6B-9EBE-58FF3E007810}" dt="2022-11-15T17:39:14.131" v="1903" actId="1076"/>
          <ac:picMkLst>
            <pc:docMk/>
            <pc:sldMk cId="2016018821" sldId="305"/>
            <ac:picMk id="2" creationId="{1D916012-E13E-26E0-B870-E8773AF7FEFF}"/>
          </ac:picMkLst>
        </pc:picChg>
        <pc:picChg chg="add mod">
          <ac:chgData name="Kym Keith" userId="8510a1b8fa4ba23a" providerId="LiveId" clId="{22D451B9-EFD1-4F6B-9EBE-58FF3E007810}" dt="2022-11-14T20:59:57.593" v="1888" actId="1076"/>
          <ac:picMkLst>
            <pc:docMk/>
            <pc:sldMk cId="2016018821" sldId="305"/>
            <ac:picMk id="6" creationId="{39B3461B-5E2D-B7CB-8090-64CC6239CC12}"/>
          </ac:picMkLst>
        </pc:picChg>
        <pc:picChg chg="del">
          <ac:chgData name="Kym Keith" userId="8510a1b8fa4ba23a" providerId="LiveId" clId="{22D451B9-EFD1-4F6B-9EBE-58FF3E007810}" dt="2022-09-08T17:17:32.978" v="40" actId="478"/>
          <ac:picMkLst>
            <pc:docMk/>
            <pc:sldMk cId="2016018821" sldId="305"/>
            <ac:picMk id="14" creationId="{DA8FCBBD-7B89-D500-BD09-FFB4A2430A10}"/>
          </ac:picMkLst>
        </pc:picChg>
        <pc:picChg chg="del">
          <ac:chgData name="Kym Keith" userId="8510a1b8fa4ba23a" providerId="LiveId" clId="{22D451B9-EFD1-4F6B-9EBE-58FF3E007810}" dt="2022-09-08T17:17:30.802" v="39" actId="478"/>
          <ac:picMkLst>
            <pc:docMk/>
            <pc:sldMk cId="2016018821" sldId="305"/>
            <ac:picMk id="18" creationId="{FBD7B779-DCA1-DA55-8828-FC122594E14D}"/>
          </ac:picMkLst>
        </pc:picChg>
      </pc:sldChg>
      <pc:sldChg chg="addSp delSp modSp add del mod">
        <pc:chgData name="Kym Keith" userId="8510a1b8fa4ba23a" providerId="LiveId" clId="{22D451B9-EFD1-4F6B-9EBE-58FF3E007810}" dt="2022-11-14T21:09:40.710" v="1889" actId="47"/>
        <pc:sldMkLst>
          <pc:docMk/>
          <pc:sldMk cId="0" sldId="315"/>
        </pc:sldMkLst>
        <pc:spChg chg="del">
          <ac:chgData name="Kym Keith" userId="8510a1b8fa4ba23a" providerId="LiveId" clId="{22D451B9-EFD1-4F6B-9EBE-58FF3E007810}" dt="2022-11-14T20:58:53.659" v="1859" actId="478"/>
          <ac:spMkLst>
            <pc:docMk/>
            <pc:sldMk cId="0" sldId="315"/>
            <ac:spMk id="3" creationId="{445FB715-9E53-84C1-3BB5-0B8F6AD8346D}"/>
          </ac:spMkLst>
        </pc:spChg>
        <pc:spChg chg="mod">
          <ac:chgData name="Kym Keith" userId="8510a1b8fa4ba23a" providerId="LiveId" clId="{22D451B9-EFD1-4F6B-9EBE-58FF3E007810}" dt="2022-10-31T17:39:15.225" v="86" actId="20577"/>
          <ac:spMkLst>
            <pc:docMk/>
            <pc:sldMk cId="0" sldId="315"/>
            <ac:spMk id="4" creationId="{17D39582-0430-4326-AD8F-021F471B62B3}"/>
          </ac:spMkLst>
        </pc:spChg>
        <pc:picChg chg="add mod">
          <ac:chgData name="Kym Keith" userId="8510a1b8fa4ba23a" providerId="LiveId" clId="{22D451B9-EFD1-4F6B-9EBE-58FF3E007810}" dt="2022-11-14T20:58:59.303" v="1861" actId="1076"/>
          <ac:picMkLst>
            <pc:docMk/>
            <pc:sldMk cId="0" sldId="315"/>
            <ac:picMk id="6" creationId="{E67B7517-5C3E-8EB7-F5B1-0E6FD0A59A98}"/>
          </ac:picMkLst>
        </pc:picChg>
      </pc:sldChg>
      <pc:sldChg chg="addSp delSp modSp add del mod">
        <pc:chgData name="Kym Keith" userId="8510a1b8fa4ba23a" providerId="LiveId" clId="{22D451B9-EFD1-4F6B-9EBE-58FF3E007810}" dt="2022-11-14T21:09:40.710" v="1889" actId="47"/>
        <pc:sldMkLst>
          <pc:docMk/>
          <pc:sldMk cId="0" sldId="316"/>
        </pc:sldMkLst>
        <pc:spChg chg="del">
          <ac:chgData name="Kym Keith" userId="8510a1b8fa4ba23a" providerId="LiveId" clId="{22D451B9-EFD1-4F6B-9EBE-58FF3E007810}" dt="2022-11-14T20:59:03.785" v="1862" actId="478"/>
          <ac:spMkLst>
            <pc:docMk/>
            <pc:sldMk cId="0" sldId="316"/>
            <ac:spMk id="3" creationId="{8C52BD26-73E2-3F3A-025D-B89F379F9243}"/>
          </ac:spMkLst>
        </pc:spChg>
        <pc:graphicFrameChg chg="mod">
          <ac:chgData name="Kym Keith" userId="8510a1b8fa4ba23a" providerId="LiveId" clId="{22D451B9-EFD1-4F6B-9EBE-58FF3E007810}" dt="2022-10-31T17:39:39.321" v="92" actId="20577"/>
          <ac:graphicFrameMkLst>
            <pc:docMk/>
            <pc:sldMk cId="0" sldId="316"/>
            <ac:graphicFrameMk id="8" creationId="{4A195891-BA4B-C930-A740-DF5654D076CD}"/>
          </ac:graphicFrameMkLst>
        </pc:graphicFrameChg>
        <pc:graphicFrameChg chg="mod">
          <ac:chgData name="Kym Keith" userId="8510a1b8fa4ba23a" providerId="LiveId" clId="{22D451B9-EFD1-4F6B-9EBE-58FF3E007810}" dt="2022-10-31T17:39:48.303" v="98" actId="20577"/>
          <ac:graphicFrameMkLst>
            <pc:docMk/>
            <pc:sldMk cId="0" sldId="316"/>
            <ac:graphicFrameMk id="10" creationId="{177D6782-5086-7253-61C5-83A22FF61487}"/>
          </ac:graphicFrameMkLst>
        </pc:graphicFrameChg>
        <pc:graphicFrameChg chg="mod">
          <ac:chgData name="Kym Keith" userId="8510a1b8fa4ba23a" providerId="LiveId" clId="{22D451B9-EFD1-4F6B-9EBE-58FF3E007810}" dt="2022-10-31T17:39:57.351" v="104" actId="20577"/>
          <ac:graphicFrameMkLst>
            <pc:docMk/>
            <pc:sldMk cId="0" sldId="316"/>
            <ac:graphicFrameMk id="11" creationId="{70F45C75-E8DE-5649-DFE4-F44E8C4BFE17}"/>
          </ac:graphicFrameMkLst>
        </pc:graphicFrameChg>
        <pc:picChg chg="del">
          <ac:chgData name="Kym Keith" userId="8510a1b8fa4ba23a" providerId="LiveId" clId="{22D451B9-EFD1-4F6B-9EBE-58FF3E007810}" dt="2022-10-31T17:41:02.511" v="111" actId="478"/>
          <ac:picMkLst>
            <pc:docMk/>
            <pc:sldMk cId="0" sldId="316"/>
            <ac:picMk id="4" creationId="{09FC7556-5EEF-C187-408F-4501324D8748}"/>
          </ac:picMkLst>
        </pc:picChg>
        <pc:picChg chg="add mod">
          <ac:chgData name="Kym Keith" userId="8510a1b8fa4ba23a" providerId="LiveId" clId="{22D451B9-EFD1-4F6B-9EBE-58FF3E007810}" dt="2022-11-14T20:59:04.201" v="1863"/>
          <ac:picMkLst>
            <pc:docMk/>
            <pc:sldMk cId="0" sldId="316"/>
            <ac:picMk id="4" creationId="{CF9DBCA0-0FCB-A40E-5F89-8128F4E2B8F4}"/>
          </ac:picMkLst>
        </pc:picChg>
      </pc:sldChg>
      <pc:sldChg chg="del">
        <pc:chgData name="Kym Keith" userId="8510a1b8fa4ba23a" providerId="LiveId" clId="{22D451B9-EFD1-4F6B-9EBE-58FF3E007810}" dt="2022-10-31T17:42:34.932" v="128" actId="47"/>
        <pc:sldMkLst>
          <pc:docMk/>
          <pc:sldMk cId="3851225442" sldId="317"/>
        </pc:sldMkLst>
      </pc:sldChg>
      <pc:sldChg chg="del">
        <pc:chgData name="Kym Keith" userId="8510a1b8fa4ba23a" providerId="LiveId" clId="{22D451B9-EFD1-4F6B-9EBE-58FF3E007810}" dt="2022-10-31T17:42:58.802" v="134" actId="47"/>
        <pc:sldMkLst>
          <pc:docMk/>
          <pc:sldMk cId="2218705852" sldId="318"/>
        </pc:sldMkLst>
      </pc:sldChg>
      <pc:sldChg chg="del">
        <pc:chgData name="Kym Keith" userId="8510a1b8fa4ba23a" providerId="LiveId" clId="{22D451B9-EFD1-4F6B-9EBE-58FF3E007810}" dt="2022-10-31T17:43:14.889" v="138" actId="47"/>
        <pc:sldMkLst>
          <pc:docMk/>
          <pc:sldMk cId="1417853685" sldId="319"/>
        </pc:sldMkLst>
      </pc:sldChg>
      <pc:sldChg chg="del">
        <pc:chgData name="Kym Keith" userId="8510a1b8fa4ba23a" providerId="LiveId" clId="{22D451B9-EFD1-4F6B-9EBE-58FF3E007810}" dt="2022-10-31T17:43:33.119" v="142" actId="47"/>
        <pc:sldMkLst>
          <pc:docMk/>
          <pc:sldMk cId="1161845264" sldId="320"/>
        </pc:sldMkLst>
      </pc:sldChg>
      <pc:sldChg chg="addSp delSp modSp add del mod setBg modAnim">
        <pc:chgData name="Kym Keith" userId="8510a1b8fa4ba23a" providerId="LiveId" clId="{22D451B9-EFD1-4F6B-9EBE-58FF3E007810}" dt="2022-11-14T21:09:40.710" v="1889" actId="47"/>
        <pc:sldMkLst>
          <pc:docMk/>
          <pc:sldMk cId="0" sldId="321"/>
        </pc:sldMkLst>
        <pc:spChg chg="del">
          <ac:chgData name="Kym Keith" userId="8510a1b8fa4ba23a" providerId="LiveId" clId="{22D451B9-EFD1-4F6B-9EBE-58FF3E007810}" dt="2022-10-31T17:43:07.215" v="135" actId="478"/>
          <ac:spMkLst>
            <pc:docMk/>
            <pc:sldMk cId="0" sldId="321"/>
            <ac:spMk id="2" creationId="{1656ED7D-10CF-A63D-C4C3-C248DAF0FB26}"/>
          </ac:spMkLst>
        </pc:spChg>
        <pc:spChg chg="del">
          <ac:chgData name="Kym Keith" userId="8510a1b8fa4ba23a" providerId="LiveId" clId="{22D451B9-EFD1-4F6B-9EBE-58FF3E007810}" dt="2022-11-14T20:59:18.659" v="1870" actId="478"/>
          <ac:spMkLst>
            <pc:docMk/>
            <pc:sldMk cId="0" sldId="321"/>
            <ac:spMk id="4" creationId="{74EBB74E-F2C1-4F8B-71D5-5EA8C640C69C}"/>
          </ac:spMkLst>
        </pc:spChg>
        <pc:spChg chg="mod">
          <ac:chgData name="Kym Keith" userId="8510a1b8fa4ba23a" providerId="LiveId" clId="{22D451B9-EFD1-4F6B-9EBE-58FF3E007810}" dt="2022-10-31T17:47:33.411" v="162" actId="6549"/>
          <ac:spMkLst>
            <pc:docMk/>
            <pc:sldMk cId="0" sldId="321"/>
            <ac:spMk id="138242" creationId="{F8E8C240-CD5F-648A-7007-5FE92A2A8ED6}"/>
          </ac:spMkLst>
        </pc:spChg>
        <pc:spChg chg="mod">
          <ac:chgData name="Kym Keith" userId="8510a1b8fa4ba23a" providerId="LiveId" clId="{22D451B9-EFD1-4F6B-9EBE-58FF3E007810}" dt="2022-10-31T18:49:28.832" v="799" actId="14100"/>
          <ac:spMkLst>
            <pc:docMk/>
            <pc:sldMk cId="0" sldId="321"/>
            <ac:spMk id="138246" creationId="{EE0610DC-A113-4D23-C18F-F32A4C4F3B40}"/>
          </ac:spMkLst>
        </pc:spChg>
        <pc:picChg chg="add mod">
          <ac:chgData name="Kym Keith" userId="8510a1b8fa4ba23a" providerId="LiveId" clId="{22D451B9-EFD1-4F6B-9EBE-58FF3E007810}" dt="2022-11-14T20:59:19.160" v="1871"/>
          <ac:picMkLst>
            <pc:docMk/>
            <pc:sldMk cId="0" sldId="321"/>
            <ac:picMk id="2" creationId="{947107FD-8CA8-4B33-28A1-31F79AE50A4C}"/>
          </ac:picMkLst>
        </pc:picChg>
        <pc:picChg chg="add mod">
          <ac:chgData name="Kym Keith" userId="8510a1b8fa4ba23a" providerId="LiveId" clId="{22D451B9-EFD1-4F6B-9EBE-58FF3E007810}" dt="2022-10-31T17:43:10.218" v="137" actId="1076"/>
          <ac:picMkLst>
            <pc:docMk/>
            <pc:sldMk cId="0" sldId="321"/>
            <ac:picMk id="5" creationId="{316E211E-595A-8E81-8F0A-A01A7860E7CC}"/>
          </ac:picMkLst>
        </pc:picChg>
      </pc:sldChg>
      <pc:sldChg chg="addSp delSp modSp mod">
        <pc:chgData name="Kym Keith" userId="8510a1b8fa4ba23a" providerId="LiveId" clId="{22D451B9-EFD1-4F6B-9EBE-58FF3E007810}" dt="2022-11-14T20:59:43.773" v="1884" actId="1076"/>
        <pc:sldMkLst>
          <pc:docMk/>
          <pc:sldMk cId="2807813783" sldId="322"/>
        </pc:sldMkLst>
        <pc:spChg chg="add mod">
          <ac:chgData name="Kym Keith" userId="8510a1b8fa4ba23a" providerId="LiveId" clId="{22D451B9-EFD1-4F6B-9EBE-58FF3E007810}" dt="2022-11-03T22:11:55.893" v="1824"/>
          <ac:spMkLst>
            <pc:docMk/>
            <pc:sldMk cId="2807813783" sldId="322"/>
            <ac:spMk id="2" creationId="{07866DB7-7A07-FB35-8F6B-E2A35DAC79EC}"/>
          </ac:spMkLst>
        </pc:spChg>
        <pc:spChg chg="add del mod">
          <ac:chgData name="Kym Keith" userId="8510a1b8fa4ba23a" providerId="LiveId" clId="{22D451B9-EFD1-4F6B-9EBE-58FF3E007810}" dt="2022-11-14T20:59:40.192" v="1882" actId="478"/>
          <ac:spMkLst>
            <pc:docMk/>
            <pc:sldMk cId="2807813783" sldId="322"/>
            <ac:spMk id="6" creationId="{5B31DD28-7AD4-CE82-683C-13D9CD77FCEC}"/>
          </ac:spMkLst>
        </pc:spChg>
        <pc:picChg chg="add mod">
          <ac:chgData name="Kym Keith" userId="8510a1b8fa4ba23a" providerId="LiveId" clId="{22D451B9-EFD1-4F6B-9EBE-58FF3E007810}" dt="2022-11-14T20:59:43.773" v="1884" actId="1076"/>
          <ac:picMkLst>
            <pc:docMk/>
            <pc:sldMk cId="2807813783" sldId="322"/>
            <ac:picMk id="8" creationId="{7615B3DC-A61F-FE46-9A17-C23FB655CB21}"/>
          </ac:picMkLst>
        </pc:picChg>
      </pc:sldChg>
      <pc:sldChg chg="add del">
        <pc:chgData name="Kym Keith" userId="8510a1b8fa4ba23a" providerId="LiveId" clId="{22D451B9-EFD1-4F6B-9EBE-58FF3E007810}" dt="2022-10-31T17:42:12.041" v="122" actId="47"/>
        <pc:sldMkLst>
          <pc:docMk/>
          <pc:sldMk cId="3685548660" sldId="323"/>
        </pc:sldMkLst>
      </pc:sldChg>
      <pc:sldChg chg="addSp delSp modSp add del mod setBg modAnim">
        <pc:chgData name="Kym Keith" userId="8510a1b8fa4ba23a" providerId="LiveId" clId="{22D451B9-EFD1-4F6B-9EBE-58FF3E007810}" dt="2022-11-14T21:09:40.710" v="1889" actId="47"/>
        <pc:sldMkLst>
          <pc:docMk/>
          <pc:sldMk cId="0" sldId="324"/>
        </pc:sldMkLst>
        <pc:spChg chg="del mod">
          <ac:chgData name="Kym Keith" userId="8510a1b8fa4ba23a" providerId="LiveId" clId="{22D451B9-EFD1-4F6B-9EBE-58FF3E007810}" dt="2022-10-31T17:40:30.423" v="107" actId="478"/>
          <ac:spMkLst>
            <pc:docMk/>
            <pc:sldMk cId="0" sldId="324"/>
            <ac:spMk id="3" creationId="{5DA325A8-27B4-0F8E-0A29-503F468FFC9D}"/>
          </ac:spMkLst>
        </pc:spChg>
        <pc:spChg chg="del">
          <ac:chgData name="Kym Keith" userId="8510a1b8fa4ba23a" providerId="LiveId" clId="{22D451B9-EFD1-4F6B-9EBE-58FF3E007810}" dt="2022-11-14T20:59:08.520" v="1864" actId="478"/>
          <ac:spMkLst>
            <pc:docMk/>
            <pc:sldMk cId="0" sldId="324"/>
            <ac:spMk id="4" creationId="{7B1A7D52-2426-0384-649A-C78C49C2959B}"/>
          </ac:spMkLst>
        </pc:spChg>
        <pc:spChg chg="mod">
          <ac:chgData name="Kym Keith" userId="8510a1b8fa4ba23a" providerId="LiveId" clId="{22D451B9-EFD1-4F6B-9EBE-58FF3E007810}" dt="2022-10-31T17:40:35.547" v="110" actId="6549"/>
          <ac:spMkLst>
            <pc:docMk/>
            <pc:sldMk cId="0" sldId="324"/>
            <ac:spMk id="133122" creationId="{CD9906B1-98B4-758D-01C7-C9BB8449E40F}"/>
          </ac:spMkLst>
        </pc:spChg>
        <pc:spChg chg="mod">
          <ac:chgData name="Kym Keith" userId="8510a1b8fa4ba23a" providerId="LiveId" clId="{22D451B9-EFD1-4F6B-9EBE-58FF3E007810}" dt="2022-10-31T19:07:46.933" v="1810" actId="1076"/>
          <ac:spMkLst>
            <pc:docMk/>
            <pc:sldMk cId="0" sldId="324"/>
            <ac:spMk id="133130" creationId="{B83AFA2B-7E1A-1596-BB42-3950AF7BB835}"/>
          </ac:spMkLst>
        </pc:spChg>
        <pc:picChg chg="add mod">
          <ac:chgData name="Kym Keith" userId="8510a1b8fa4ba23a" providerId="LiveId" clId="{22D451B9-EFD1-4F6B-9EBE-58FF3E007810}" dt="2022-11-14T20:59:08.952" v="1865"/>
          <ac:picMkLst>
            <pc:docMk/>
            <pc:sldMk cId="0" sldId="324"/>
            <ac:picMk id="3" creationId="{AD15F6A3-7D05-9CDD-F8AF-8B56E79F4F11}"/>
          </ac:picMkLst>
        </pc:picChg>
        <pc:picChg chg="add del mod">
          <ac:chgData name="Kym Keith" userId="8510a1b8fa4ba23a" providerId="LiveId" clId="{22D451B9-EFD1-4F6B-9EBE-58FF3E007810}" dt="2022-10-31T18:46:01.554" v="184" actId="478"/>
          <ac:picMkLst>
            <pc:docMk/>
            <pc:sldMk cId="0" sldId="324"/>
            <ac:picMk id="5" creationId="{3D092624-EF22-6EC1-21F3-D51A7F72D9CB}"/>
          </ac:picMkLst>
        </pc:picChg>
        <pc:picChg chg="add mod">
          <ac:chgData name="Kym Keith" userId="8510a1b8fa4ba23a" providerId="LiveId" clId="{22D451B9-EFD1-4F6B-9EBE-58FF3E007810}" dt="2022-10-31T19:07:47.959" v="1811" actId="1076"/>
          <ac:picMkLst>
            <pc:docMk/>
            <pc:sldMk cId="0" sldId="324"/>
            <ac:picMk id="7" creationId="{5E06A506-6003-C1D9-96A1-E8D4D7866D4A}"/>
          </ac:picMkLst>
        </pc:picChg>
      </pc:sldChg>
      <pc:sldChg chg="addSp delSp modSp add del mod setBg modAnim">
        <pc:chgData name="Kym Keith" userId="8510a1b8fa4ba23a" providerId="LiveId" clId="{22D451B9-EFD1-4F6B-9EBE-58FF3E007810}" dt="2022-11-14T21:09:40.710" v="1889" actId="47"/>
        <pc:sldMkLst>
          <pc:docMk/>
          <pc:sldMk cId="0" sldId="325"/>
        </pc:sldMkLst>
        <pc:spChg chg="del">
          <ac:chgData name="Kym Keith" userId="8510a1b8fa4ba23a" providerId="LiveId" clId="{22D451B9-EFD1-4F6B-9EBE-58FF3E007810}" dt="2022-10-31T17:42:26.102" v="124" actId="478"/>
          <ac:spMkLst>
            <pc:docMk/>
            <pc:sldMk cId="0" sldId="325"/>
            <ac:spMk id="2" creationId="{1CFCB0E4-E6D9-8FC8-AD5A-CFC280001A49}"/>
          </ac:spMkLst>
        </pc:spChg>
        <pc:spChg chg="del">
          <ac:chgData name="Kym Keith" userId="8510a1b8fa4ba23a" providerId="LiveId" clId="{22D451B9-EFD1-4F6B-9EBE-58FF3E007810}" dt="2022-11-14T20:59:11.574" v="1866" actId="478"/>
          <ac:spMkLst>
            <pc:docMk/>
            <pc:sldMk cId="0" sldId="325"/>
            <ac:spMk id="4" creationId="{EB61C849-179A-D276-5D01-B6D9422A696D}"/>
          </ac:spMkLst>
        </pc:spChg>
        <pc:spChg chg="mod">
          <ac:chgData name="Kym Keith" userId="8510a1b8fa4ba23a" providerId="LiveId" clId="{22D451B9-EFD1-4F6B-9EBE-58FF3E007810}" dt="2022-10-31T17:47:54.693" v="163" actId="207"/>
          <ac:spMkLst>
            <pc:docMk/>
            <pc:sldMk cId="0" sldId="325"/>
            <ac:spMk id="136194" creationId="{98FAAF9C-E8E1-04EF-168A-E6B8055B0634}"/>
          </ac:spMkLst>
        </pc:spChg>
        <pc:spChg chg="mod">
          <ac:chgData name="Kym Keith" userId="8510a1b8fa4ba23a" providerId="LiveId" clId="{22D451B9-EFD1-4F6B-9EBE-58FF3E007810}" dt="2022-10-31T18:47:27.307" v="465" actId="20577"/>
          <ac:spMkLst>
            <pc:docMk/>
            <pc:sldMk cId="0" sldId="325"/>
            <ac:spMk id="136198" creationId="{F73642A3-B769-2BBA-9F07-570F589E14D1}"/>
          </ac:spMkLst>
        </pc:spChg>
        <pc:picChg chg="add mod">
          <ac:chgData name="Kym Keith" userId="8510a1b8fa4ba23a" providerId="LiveId" clId="{22D451B9-EFD1-4F6B-9EBE-58FF3E007810}" dt="2022-11-14T20:59:11.943" v="1867"/>
          <ac:picMkLst>
            <pc:docMk/>
            <pc:sldMk cId="0" sldId="325"/>
            <ac:picMk id="2" creationId="{0E5C5CB8-A920-7C12-C90B-3CCDE136A08A}"/>
          </ac:picMkLst>
        </pc:picChg>
        <pc:picChg chg="add mod">
          <ac:chgData name="Kym Keith" userId="8510a1b8fa4ba23a" providerId="LiveId" clId="{22D451B9-EFD1-4F6B-9EBE-58FF3E007810}" dt="2022-10-31T17:42:28.109" v="125" actId="1076"/>
          <ac:picMkLst>
            <pc:docMk/>
            <pc:sldMk cId="0" sldId="325"/>
            <ac:picMk id="5" creationId="{F22DA139-B161-B825-C6A5-4A70E8DB0439}"/>
          </ac:picMkLst>
        </pc:picChg>
      </pc:sldChg>
      <pc:sldChg chg="addSp delSp modSp add del mod setBg modAnim">
        <pc:chgData name="Kym Keith" userId="8510a1b8fa4ba23a" providerId="LiveId" clId="{22D451B9-EFD1-4F6B-9EBE-58FF3E007810}" dt="2022-11-14T21:09:40.710" v="1889" actId="47"/>
        <pc:sldMkLst>
          <pc:docMk/>
          <pc:sldMk cId="0" sldId="326"/>
        </pc:sldMkLst>
        <pc:spChg chg="mod">
          <ac:chgData name="Kym Keith" userId="8510a1b8fa4ba23a" providerId="LiveId" clId="{22D451B9-EFD1-4F6B-9EBE-58FF3E007810}" dt="2022-10-31T19:00:14.049" v="1166" actId="1076"/>
          <ac:spMkLst>
            <pc:docMk/>
            <pc:sldMk cId="0" sldId="326"/>
            <ac:spMk id="2" creationId="{F7697769-F85C-83DF-248D-9D934822D345}"/>
          </ac:spMkLst>
        </pc:spChg>
        <pc:spChg chg="del">
          <ac:chgData name="Kym Keith" userId="8510a1b8fa4ba23a" providerId="LiveId" clId="{22D451B9-EFD1-4F6B-9EBE-58FF3E007810}" dt="2022-10-31T17:42:46.039" v="129" actId="478"/>
          <ac:spMkLst>
            <pc:docMk/>
            <pc:sldMk cId="0" sldId="326"/>
            <ac:spMk id="5" creationId="{82C0E845-37BC-45DB-89F9-E1742CF78E18}"/>
          </ac:spMkLst>
        </pc:spChg>
        <pc:spChg chg="del">
          <ac:chgData name="Kym Keith" userId="8510a1b8fa4ba23a" providerId="LiveId" clId="{22D451B9-EFD1-4F6B-9EBE-58FF3E007810}" dt="2022-11-14T20:59:15.534" v="1868" actId="478"/>
          <ac:spMkLst>
            <pc:docMk/>
            <pc:sldMk cId="0" sldId="326"/>
            <ac:spMk id="6" creationId="{4D41B647-8F78-7120-D8FD-3E93847F9C0E}"/>
          </ac:spMkLst>
        </pc:spChg>
        <pc:spChg chg="mod">
          <ac:chgData name="Kym Keith" userId="8510a1b8fa4ba23a" providerId="LiveId" clId="{22D451B9-EFD1-4F6B-9EBE-58FF3E007810}" dt="2022-10-31T17:42:50.971" v="133" actId="6549"/>
          <ac:spMkLst>
            <pc:docMk/>
            <pc:sldMk cId="0" sldId="326"/>
            <ac:spMk id="135170" creationId="{63D738F5-71D2-8EBD-EAD8-609B73925221}"/>
          </ac:spMkLst>
        </pc:spChg>
        <pc:picChg chg="add mod">
          <ac:chgData name="Kym Keith" userId="8510a1b8fa4ba23a" providerId="LiveId" clId="{22D451B9-EFD1-4F6B-9EBE-58FF3E007810}" dt="2022-11-14T20:59:15.951" v="1869"/>
          <ac:picMkLst>
            <pc:docMk/>
            <pc:sldMk cId="0" sldId="326"/>
            <ac:picMk id="5" creationId="{9172CB89-8938-9E22-D450-84583C9CBF6B}"/>
          </ac:picMkLst>
        </pc:picChg>
        <pc:picChg chg="add mod">
          <ac:chgData name="Kym Keith" userId="8510a1b8fa4ba23a" providerId="LiveId" clId="{22D451B9-EFD1-4F6B-9EBE-58FF3E007810}" dt="2022-10-31T17:42:48.988" v="131" actId="1076"/>
          <ac:picMkLst>
            <pc:docMk/>
            <pc:sldMk cId="0" sldId="326"/>
            <ac:picMk id="7" creationId="{4FD93F71-4CFE-07FF-BA4A-78D639530B9F}"/>
          </ac:picMkLst>
        </pc:picChg>
      </pc:sldChg>
      <pc:sldChg chg="addSp delSp modSp add del mod setBg">
        <pc:chgData name="Kym Keith" userId="8510a1b8fa4ba23a" providerId="LiveId" clId="{22D451B9-EFD1-4F6B-9EBE-58FF3E007810}" dt="2022-11-14T21:09:40.710" v="1889" actId="47"/>
        <pc:sldMkLst>
          <pc:docMk/>
          <pc:sldMk cId="0" sldId="327"/>
        </pc:sldMkLst>
        <pc:spChg chg="del">
          <ac:chgData name="Kym Keith" userId="8510a1b8fa4ba23a" providerId="LiveId" clId="{22D451B9-EFD1-4F6B-9EBE-58FF3E007810}" dt="2022-10-31T17:43:26.316" v="139" actId="478"/>
          <ac:spMkLst>
            <pc:docMk/>
            <pc:sldMk cId="0" sldId="327"/>
            <ac:spMk id="2" creationId="{998E37BC-BE40-1784-873E-6E13ECF5C73E}"/>
          </ac:spMkLst>
        </pc:spChg>
        <pc:spChg chg="del">
          <ac:chgData name="Kym Keith" userId="8510a1b8fa4ba23a" providerId="LiveId" clId="{22D451B9-EFD1-4F6B-9EBE-58FF3E007810}" dt="2022-11-14T20:59:22.769" v="1872" actId="478"/>
          <ac:spMkLst>
            <pc:docMk/>
            <pc:sldMk cId="0" sldId="327"/>
            <ac:spMk id="4" creationId="{2CB71434-BAED-61FB-19C7-0737E7AFD8C7}"/>
          </ac:spMkLst>
        </pc:spChg>
        <pc:spChg chg="mod">
          <ac:chgData name="Kym Keith" userId="8510a1b8fa4ba23a" providerId="LiveId" clId="{22D451B9-EFD1-4F6B-9EBE-58FF3E007810}" dt="2022-10-31T17:47:29.474" v="160" actId="6549"/>
          <ac:spMkLst>
            <pc:docMk/>
            <pc:sldMk cId="0" sldId="327"/>
            <ac:spMk id="158722" creationId="{E2DD27D4-CCA7-B78B-AE60-7B5CBFE965CE}"/>
          </ac:spMkLst>
        </pc:spChg>
        <pc:spChg chg="mod">
          <ac:chgData name="Kym Keith" userId="8510a1b8fa4ba23a" providerId="LiveId" clId="{22D451B9-EFD1-4F6B-9EBE-58FF3E007810}" dt="2022-10-31T19:00:55.233" v="1285" actId="20577"/>
          <ac:spMkLst>
            <pc:docMk/>
            <pc:sldMk cId="0" sldId="327"/>
            <ac:spMk id="158726" creationId="{07FD7353-BB65-6CB7-E06D-31A5A33CDB3A}"/>
          </ac:spMkLst>
        </pc:spChg>
        <pc:picChg chg="add mod">
          <ac:chgData name="Kym Keith" userId="8510a1b8fa4ba23a" providerId="LiveId" clId="{22D451B9-EFD1-4F6B-9EBE-58FF3E007810}" dt="2022-11-14T20:59:23.139" v="1873"/>
          <ac:picMkLst>
            <pc:docMk/>
            <pc:sldMk cId="0" sldId="327"/>
            <ac:picMk id="2" creationId="{55C94D4C-B8A9-F853-FCBA-587EADDA7E2B}"/>
          </ac:picMkLst>
        </pc:picChg>
        <pc:picChg chg="add mod">
          <ac:chgData name="Kym Keith" userId="8510a1b8fa4ba23a" providerId="LiveId" clId="{22D451B9-EFD1-4F6B-9EBE-58FF3E007810}" dt="2022-10-31T17:43:28.846" v="141" actId="1076"/>
          <ac:picMkLst>
            <pc:docMk/>
            <pc:sldMk cId="0" sldId="327"/>
            <ac:picMk id="5" creationId="{58377365-A22E-40CB-A21B-C3151AF953AC}"/>
          </ac:picMkLst>
        </pc:picChg>
      </pc:sldChg>
      <pc:sldChg chg="addSp delSp modSp add del mod setBg">
        <pc:chgData name="Kym Keith" userId="8510a1b8fa4ba23a" providerId="LiveId" clId="{22D451B9-EFD1-4F6B-9EBE-58FF3E007810}" dt="2022-11-14T21:09:40.710" v="1889" actId="47"/>
        <pc:sldMkLst>
          <pc:docMk/>
          <pc:sldMk cId="0" sldId="328"/>
        </pc:sldMkLst>
        <pc:spChg chg="mod">
          <ac:chgData name="Kym Keith" userId="8510a1b8fa4ba23a" providerId="LiveId" clId="{22D451B9-EFD1-4F6B-9EBE-58FF3E007810}" dt="2022-10-31T19:01:08.972" v="1305" actId="20577"/>
          <ac:spMkLst>
            <pc:docMk/>
            <pc:sldMk cId="0" sldId="328"/>
            <ac:spMk id="2" creationId="{803E78A2-9768-0E1D-F5BE-B5B862E0B429}"/>
          </ac:spMkLst>
        </pc:spChg>
        <pc:spChg chg="del">
          <ac:chgData name="Kym Keith" userId="8510a1b8fa4ba23a" providerId="LiveId" clId="{22D451B9-EFD1-4F6B-9EBE-58FF3E007810}" dt="2022-10-31T17:46:14.425" v="143" actId="478"/>
          <ac:spMkLst>
            <pc:docMk/>
            <pc:sldMk cId="0" sldId="328"/>
            <ac:spMk id="4" creationId="{93B02DE7-1276-D5D6-5EEB-1A6827183351}"/>
          </ac:spMkLst>
        </pc:spChg>
        <pc:spChg chg="del">
          <ac:chgData name="Kym Keith" userId="8510a1b8fa4ba23a" providerId="LiveId" clId="{22D451B9-EFD1-4F6B-9EBE-58FF3E007810}" dt="2022-11-14T20:59:26.978" v="1874" actId="478"/>
          <ac:spMkLst>
            <pc:docMk/>
            <pc:sldMk cId="0" sldId="328"/>
            <ac:spMk id="5" creationId="{0BD80D3E-14C5-39BE-4B5D-F1279FA37A69}"/>
          </ac:spMkLst>
        </pc:spChg>
        <pc:spChg chg="mod">
          <ac:chgData name="Kym Keith" userId="8510a1b8fa4ba23a" providerId="LiveId" clId="{22D451B9-EFD1-4F6B-9EBE-58FF3E007810}" dt="2022-10-31T17:46:43.867" v="150" actId="6549"/>
          <ac:spMkLst>
            <pc:docMk/>
            <pc:sldMk cId="0" sldId="328"/>
            <ac:spMk id="159746" creationId="{F55949E9-C9D9-9D52-39A5-4AAEB7777F69}"/>
          </ac:spMkLst>
        </pc:spChg>
        <pc:picChg chg="add mod">
          <ac:chgData name="Kym Keith" userId="8510a1b8fa4ba23a" providerId="LiveId" clId="{22D451B9-EFD1-4F6B-9EBE-58FF3E007810}" dt="2022-11-14T20:59:27.295" v="1875"/>
          <ac:picMkLst>
            <pc:docMk/>
            <pc:sldMk cId="0" sldId="328"/>
            <ac:picMk id="4" creationId="{1A146A09-3A91-E628-F4DB-F9345673136F}"/>
          </ac:picMkLst>
        </pc:picChg>
        <pc:picChg chg="add mod">
          <ac:chgData name="Kym Keith" userId="8510a1b8fa4ba23a" providerId="LiveId" clId="{22D451B9-EFD1-4F6B-9EBE-58FF3E007810}" dt="2022-10-31T17:46:41.922" v="148" actId="1076"/>
          <ac:picMkLst>
            <pc:docMk/>
            <pc:sldMk cId="0" sldId="328"/>
            <ac:picMk id="7" creationId="{90403AC7-D0D0-3AE5-4017-5F0451293061}"/>
          </ac:picMkLst>
        </pc:picChg>
      </pc:sldChg>
      <pc:sldChg chg="addSp delSp modSp add del mod setBg">
        <pc:chgData name="Kym Keith" userId="8510a1b8fa4ba23a" providerId="LiveId" clId="{22D451B9-EFD1-4F6B-9EBE-58FF3E007810}" dt="2022-11-14T21:09:40.710" v="1889" actId="47"/>
        <pc:sldMkLst>
          <pc:docMk/>
          <pc:sldMk cId="0" sldId="329"/>
        </pc:sldMkLst>
        <pc:spChg chg="mod">
          <ac:chgData name="Kym Keith" userId="8510a1b8fa4ba23a" providerId="LiveId" clId="{22D451B9-EFD1-4F6B-9EBE-58FF3E007810}" dt="2022-10-31T19:03:26.172" v="1485" actId="5793"/>
          <ac:spMkLst>
            <pc:docMk/>
            <pc:sldMk cId="0" sldId="329"/>
            <ac:spMk id="2" creationId="{D1A901F7-CC95-6247-DFCD-6FB0058D261D}"/>
          </ac:spMkLst>
        </pc:spChg>
        <pc:spChg chg="del">
          <ac:chgData name="Kym Keith" userId="8510a1b8fa4ba23a" providerId="LiveId" clId="{22D451B9-EFD1-4F6B-9EBE-58FF3E007810}" dt="2022-10-31T17:46:48.897" v="151" actId="478"/>
          <ac:spMkLst>
            <pc:docMk/>
            <pc:sldMk cId="0" sldId="329"/>
            <ac:spMk id="3" creationId="{7344385E-FDD3-F82B-1C6A-A112696BEDF0}"/>
          </ac:spMkLst>
        </pc:spChg>
        <pc:spChg chg="del">
          <ac:chgData name="Kym Keith" userId="8510a1b8fa4ba23a" providerId="LiveId" clId="{22D451B9-EFD1-4F6B-9EBE-58FF3E007810}" dt="2022-11-14T20:59:30.488" v="1876" actId="478"/>
          <ac:spMkLst>
            <pc:docMk/>
            <pc:sldMk cId="0" sldId="329"/>
            <ac:spMk id="5" creationId="{6FA5D2CE-B5A7-4FBF-9C23-3B33206DAE6D}"/>
          </ac:spMkLst>
        </pc:spChg>
        <pc:spChg chg="mod">
          <ac:chgData name="Kym Keith" userId="8510a1b8fa4ba23a" providerId="LiveId" clId="{22D451B9-EFD1-4F6B-9EBE-58FF3E007810}" dt="2022-10-31T17:47:23.738" v="158" actId="6549"/>
          <ac:spMkLst>
            <pc:docMk/>
            <pc:sldMk cId="0" sldId="329"/>
            <ac:spMk id="162818" creationId="{FB2F8920-C259-E1C2-63C0-5426A8FD5ADA}"/>
          </ac:spMkLst>
        </pc:spChg>
        <pc:picChg chg="add mod">
          <ac:chgData name="Kym Keith" userId="8510a1b8fa4ba23a" providerId="LiveId" clId="{22D451B9-EFD1-4F6B-9EBE-58FF3E007810}" dt="2022-11-14T20:59:30.842" v="1877"/>
          <ac:picMkLst>
            <pc:docMk/>
            <pc:sldMk cId="0" sldId="329"/>
            <ac:picMk id="3" creationId="{7D37B307-AA27-87B2-FFBD-10775027D5D3}"/>
          </ac:picMkLst>
        </pc:picChg>
        <pc:picChg chg="add del mod">
          <ac:chgData name="Kym Keith" userId="8510a1b8fa4ba23a" providerId="LiveId" clId="{22D451B9-EFD1-4F6B-9EBE-58FF3E007810}" dt="2022-10-31T18:55:50.797" v="957" actId="478"/>
          <ac:picMkLst>
            <pc:docMk/>
            <pc:sldMk cId="0" sldId="329"/>
            <ac:picMk id="7" creationId="{531ABD74-F76F-84F0-6D1E-929C2BDC2B44}"/>
          </ac:picMkLst>
        </pc:picChg>
        <pc:picChg chg="add mod">
          <ac:chgData name="Kym Keith" userId="8510a1b8fa4ba23a" providerId="LiveId" clId="{22D451B9-EFD1-4F6B-9EBE-58FF3E007810}" dt="2022-10-31T19:02:40.114" v="1466" actId="1076"/>
          <ac:picMkLst>
            <pc:docMk/>
            <pc:sldMk cId="0" sldId="329"/>
            <ac:picMk id="9" creationId="{3702F255-D440-8BE0-4FD4-424FCD6D0879}"/>
          </ac:picMkLst>
        </pc:picChg>
      </pc:sldChg>
      <pc:sldChg chg="addSp delSp modSp add del mod setBg">
        <pc:chgData name="Kym Keith" userId="8510a1b8fa4ba23a" providerId="LiveId" clId="{22D451B9-EFD1-4F6B-9EBE-58FF3E007810}" dt="2022-11-14T21:09:40.710" v="1889" actId="47"/>
        <pc:sldMkLst>
          <pc:docMk/>
          <pc:sldMk cId="0" sldId="330"/>
        </pc:sldMkLst>
        <pc:spChg chg="del">
          <ac:chgData name="Kym Keith" userId="8510a1b8fa4ba23a" providerId="LiveId" clId="{22D451B9-EFD1-4F6B-9EBE-58FF3E007810}" dt="2022-10-31T17:48:41.169" v="164" actId="478"/>
          <ac:spMkLst>
            <pc:docMk/>
            <pc:sldMk cId="0" sldId="330"/>
            <ac:spMk id="2" creationId="{0BC21283-81A0-F9BB-A9C1-EA4C79A8AC47}"/>
          </ac:spMkLst>
        </pc:spChg>
        <pc:spChg chg="del">
          <ac:chgData name="Kym Keith" userId="8510a1b8fa4ba23a" providerId="LiveId" clId="{22D451B9-EFD1-4F6B-9EBE-58FF3E007810}" dt="2022-11-14T20:59:33.747" v="1878" actId="478"/>
          <ac:spMkLst>
            <pc:docMk/>
            <pc:sldMk cId="0" sldId="330"/>
            <ac:spMk id="4" creationId="{2D102A0D-5626-AC57-1301-715813D2F190}"/>
          </ac:spMkLst>
        </pc:spChg>
        <pc:spChg chg="mod">
          <ac:chgData name="Kym Keith" userId="8510a1b8fa4ba23a" providerId="LiveId" clId="{22D451B9-EFD1-4F6B-9EBE-58FF3E007810}" dt="2022-10-31T17:48:58.507" v="172" actId="6549"/>
          <ac:spMkLst>
            <pc:docMk/>
            <pc:sldMk cId="0" sldId="330"/>
            <ac:spMk id="163842" creationId="{1B7856D6-DC85-3C63-E435-A2E249B38F35}"/>
          </ac:spMkLst>
        </pc:spChg>
        <pc:spChg chg="mod">
          <ac:chgData name="Kym Keith" userId="8510a1b8fa4ba23a" providerId="LiveId" clId="{22D451B9-EFD1-4F6B-9EBE-58FF3E007810}" dt="2022-10-31T19:07:12.599" v="1805" actId="14100"/>
          <ac:spMkLst>
            <pc:docMk/>
            <pc:sldMk cId="0" sldId="330"/>
            <ac:spMk id="163846" creationId="{CEED99AA-1565-C18C-AD5B-D3360CCBBE35}"/>
          </ac:spMkLst>
        </pc:spChg>
        <pc:picChg chg="add mod">
          <ac:chgData name="Kym Keith" userId="8510a1b8fa4ba23a" providerId="LiveId" clId="{22D451B9-EFD1-4F6B-9EBE-58FF3E007810}" dt="2022-11-14T20:59:34.048" v="1879"/>
          <ac:picMkLst>
            <pc:docMk/>
            <pc:sldMk cId="0" sldId="330"/>
            <ac:picMk id="2" creationId="{3EEEFE7F-9A3F-C931-3716-46D47D161287}"/>
          </ac:picMkLst>
        </pc:picChg>
        <pc:picChg chg="add mod">
          <ac:chgData name="Kym Keith" userId="8510a1b8fa4ba23a" providerId="LiveId" clId="{22D451B9-EFD1-4F6B-9EBE-58FF3E007810}" dt="2022-10-31T17:48:56.314" v="170" actId="1076"/>
          <ac:picMkLst>
            <pc:docMk/>
            <pc:sldMk cId="0" sldId="330"/>
            <ac:picMk id="6" creationId="{DC431E8F-03DE-9869-65E4-EA01DAF6A66E}"/>
          </ac:picMkLst>
        </pc:picChg>
      </pc:sldChg>
      <pc:sldChg chg="addSp delSp modSp add del mod setBg">
        <pc:chgData name="Kym Keith" userId="8510a1b8fa4ba23a" providerId="LiveId" clId="{22D451B9-EFD1-4F6B-9EBE-58FF3E007810}" dt="2022-11-14T21:09:40.710" v="1889" actId="47"/>
        <pc:sldMkLst>
          <pc:docMk/>
          <pc:sldMk cId="0" sldId="331"/>
        </pc:sldMkLst>
        <pc:spChg chg="del mod">
          <ac:chgData name="Kym Keith" userId="8510a1b8fa4ba23a" providerId="LiveId" clId="{22D451B9-EFD1-4F6B-9EBE-58FF3E007810}" dt="2022-10-31T17:51:51.057" v="174" actId="478"/>
          <ac:spMkLst>
            <pc:docMk/>
            <pc:sldMk cId="0" sldId="331"/>
            <ac:spMk id="3" creationId="{E7D9CBF4-402E-C920-920C-83D4D60E19F8}"/>
          </ac:spMkLst>
        </pc:spChg>
        <pc:spChg chg="del">
          <ac:chgData name="Kym Keith" userId="8510a1b8fa4ba23a" providerId="LiveId" clId="{22D451B9-EFD1-4F6B-9EBE-58FF3E007810}" dt="2022-11-14T20:59:36.684" v="1880" actId="478"/>
          <ac:spMkLst>
            <pc:docMk/>
            <pc:sldMk cId="0" sldId="331"/>
            <ac:spMk id="4" creationId="{159085F2-1717-E6D6-22F9-9A35BFC6CFAD}"/>
          </ac:spMkLst>
        </pc:spChg>
        <pc:spChg chg="mod">
          <ac:chgData name="Kym Keith" userId="8510a1b8fa4ba23a" providerId="LiveId" clId="{22D451B9-EFD1-4F6B-9EBE-58FF3E007810}" dt="2022-10-31T17:52:10.930" v="183" actId="6549"/>
          <ac:spMkLst>
            <pc:docMk/>
            <pc:sldMk cId="0" sldId="331"/>
            <ac:spMk id="164866" creationId="{7262CC83-7932-34EE-92A8-7F9CD1BF22BB}"/>
          </ac:spMkLst>
        </pc:spChg>
        <pc:spChg chg="mod">
          <ac:chgData name="Kym Keith" userId="8510a1b8fa4ba23a" providerId="LiveId" clId="{22D451B9-EFD1-4F6B-9EBE-58FF3E007810}" dt="2022-10-31T19:05:05.340" v="1756" actId="14100"/>
          <ac:spMkLst>
            <pc:docMk/>
            <pc:sldMk cId="0" sldId="331"/>
            <ac:spMk id="164870" creationId="{D40D1CA0-61FB-51DC-2FF9-0B39055FDA89}"/>
          </ac:spMkLst>
        </pc:spChg>
        <pc:picChg chg="add mod">
          <ac:chgData name="Kym Keith" userId="8510a1b8fa4ba23a" providerId="LiveId" clId="{22D451B9-EFD1-4F6B-9EBE-58FF3E007810}" dt="2022-11-14T20:59:36.985" v="1881"/>
          <ac:picMkLst>
            <pc:docMk/>
            <pc:sldMk cId="0" sldId="331"/>
            <ac:picMk id="3" creationId="{A5C2CBC5-309B-688B-6493-FE24816FB660}"/>
          </ac:picMkLst>
        </pc:picChg>
        <pc:picChg chg="add mod">
          <ac:chgData name="Kym Keith" userId="8510a1b8fa4ba23a" providerId="LiveId" clId="{22D451B9-EFD1-4F6B-9EBE-58FF3E007810}" dt="2022-10-31T17:52:09.062" v="181" actId="1076"/>
          <ac:picMkLst>
            <pc:docMk/>
            <pc:sldMk cId="0" sldId="331"/>
            <ac:picMk id="6" creationId="{38A89711-0355-DC77-CB9A-8AA45CE7A85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88F27-5D56-471E-BC83-A25F345226CC}" type="datetimeFigureOut">
              <a:rPr lang="en-CA" smtClean="0"/>
              <a:t>2023-03-27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A83F6-322B-4EA4-B1F3-D4C85FC4B3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661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Added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A1A8D-68F0-48D3-AEFE-82F09977979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29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Added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A1A8D-68F0-48D3-AEFE-82F09977979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532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Added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A1A8D-68F0-48D3-AEFE-82F09977979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532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4136A-38F6-4DE9-8D3E-478C58AAA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FC4C05-5B74-4345-9264-BEF3934AE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32F3C-E0B0-47B1-B67D-940D1C893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27/03/2023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3B993-E6FD-4236-A9C5-C892F0850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D4B01-11B9-4CC1-A6FF-939A4744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01924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63DEE-2823-43F2-9491-D2181E572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95DD97-D2F1-4C62-B613-F4BCD6460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9E25E-3B35-42B8-8F69-B3460B71C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27/03/2023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0BB8F-D0A1-4F9D-833C-F46D8645F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D5395-AA6F-4276-B88E-AD0EE3D7C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20197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1BCC03-865B-4682-BDB9-B7A014064F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421EE-908E-4DC9-A949-CC9E0AA53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8B62E-67CE-49FA-8575-9BA814441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27/03/2023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ADA9D-182C-42C2-B4EA-2ADD89688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BFF28-ED0F-401D-8AFD-BA8ADC2AA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4228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37A4-4BEF-4155-B564-B1FC7690E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80816-7E5A-4018-9935-B2D2F85B8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AEE0B-01A9-4856-AD10-2D222EEF6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27/03/2023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EFA86-7DEE-481D-B33B-38ED14EDF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7513C-17D5-49C3-84C5-D003AFABC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643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626EF-C067-465F-9196-0C86AA1E1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E26E0-0E46-4BB9-A72E-D5C1A798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8E71D-D6BB-4215-8C26-43CB139D7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27/03/2023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F0F1C-E677-4E17-A727-04A1D66DE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91429-915E-47A2-9DA0-1F76BFC29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895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7CCA1-E080-47E5-BA11-32B6B0920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48ACA-4E73-4843-90E5-C56B33596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0B12D2-111C-4278-9E91-D8E7F57FE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B85ED-93A2-4A08-B93D-E711C58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27/03/2023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60FA6-73F5-4A65-A1E4-46904A5AF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83C46A-81F4-4D1D-A0B8-18551D946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8115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E96FD-8523-44FA-B929-0F3E8C107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9B094-BC5F-4146-AF2E-FBA86B24E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302922-159D-4A29-8C2E-2A41CDC6C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C2EA4C-5441-46FD-86ED-A8E3EB3D07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A8B9B5-C830-4402-84DA-64BCE6C7B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EE1B72-AE22-42E0-B6BE-E185E6997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27/03/2023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565A7F-38FC-4F2D-834A-16E36A6CE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B71E2F-601C-4FC4-8E44-4001C5B47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77895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BB1EB-39EB-4BF7-956C-A5BB4D05D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F91A4-5948-4AF4-9CC8-ACE5A957C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27/03/2023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C0222D-838F-4D91-A874-3D33CE3BE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74B2A-B862-4EFD-8117-500D09EA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172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C71DF0-F475-4C2A-8DE6-94DDC9846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27/03/2023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ADA19E-2E85-44A0-AF17-2B4671538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56AB6-4B25-4206-95B6-5AB5C5C5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352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75AC8-E26D-47A4-87A1-F9984F3E6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2F148-A234-41D7-A3B3-4FEB3E27B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77DAE-64CC-484D-92EB-875166F99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9C376-1A31-4BFE-814B-226B6572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27/03/2023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F07B9-5787-4DB3-A2D0-774A90E43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B7875-DB38-4832-8452-E36662A6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826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F3EAD-D562-45FB-9646-65B36C206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F6D7AA-9758-46B3-9BCC-2559EFCDF0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D80FD-A305-49D9-8293-90C155BCD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50DA8-9083-4023-82C4-DA62C1101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27/03/2023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C8802-A075-4A00-AB56-DA67A2043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39168-AAA4-40E7-98A6-34085565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714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30F7F8-15AB-4C75-B203-C3F970F8E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7DA95-1D16-40C9-A5F9-46CA467BF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3FF72-B0FC-4BFD-B0CA-EC34B92CC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8F5EA-BC8E-4492-B7E3-7D8D035A0014}" type="datetimeFigureOut">
              <a:rPr lang="en-NZ" smtClean="0"/>
              <a:t>27/03/2023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0B31F-99DA-4996-BBEB-08D417A98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33CA5-1E30-4BA1-BD5E-32829BC7F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737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8.sv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wmf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RfvCCKFsHk?feature=oembed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1622" t="55989" r="40379" b="30499"/>
          <a:stretch/>
        </p:blipFill>
        <p:spPr>
          <a:xfrm>
            <a:off x="0" y="6025895"/>
            <a:ext cx="7501128" cy="832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1622" t="55989" r="15531" b="30499"/>
          <a:stretch/>
        </p:blipFill>
        <p:spPr>
          <a:xfrm>
            <a:off x="7501128" y="6028041"/>
            <a:ext cx="4690872" cy="83210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2383365-EA20-9EC3-9EF9-E7B4439EDF12}"/>
              </a:ext>
            </a:extLst>
          </p:cNvPr>
          <p:cNvSpPr/>
          <p:nvPr/>
        </p:nvSpPr>
        <p:spPr>
          <a:xfrm>
            <a:off x="0" y="0"/>
            <a:ext cx="12192000" cy="832105"/>
          </a:xfrm>
          <a:prstGeom prst="rect">
            <a:avLst/>
          </a:prstGeom>
          <a:solidFill>
            <a:srgbClr val="213B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30C9286B-BA68-32E3-0E13-F9043C3B45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000843"/>
              </p:ext>
            </p:extLst>
          </p:nvPr>
        </p:nvGraphicFramePr>
        <p:xfrm>
          <a:off x="2046386" y="1394696"/>
          <a:ext cx="3238500" cy="340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0983960" imgH="11669760" progId="">
                  <p:embed/>
                </p:oleObj>
              </mc:Choice>
              <mc:Fallback>
                <p:oleObj r:id="rId4" imgW="10983960" imgH="11669760" progId="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30C9286B-BA68-32E3-0E13-F9043C3B45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46386" y="1394696"/>
                        <a:ext cx="3238500" cy="340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1FC3BDAE-2368-09CA-CC19-19E17995132F}"/>
              </a:ext>
            </a:extLst>
          </p:cNvPr>
          <p:cNvSpPr txBox="1"/>
          <p:nvPr/>
        </p:nvSpPr>
        <p:spPr>
          <a:xfrm>
            <a:off x="6228832" y="3559780"/>
            <a:ext cx="3539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044E77"/>
                </a:solidFill>
                <a:effectLst/>
                <a:uLnTx/>
                <a:uFillTx/>
                <a:latin typeface="Helvetica 65 Medium" panose="020B0500000000000000" pitchFamily="34" charset="0"/>
                <a:ea typeface="+mn-ea"/>
                <a:cs typeface="+mn-cs"/>
              </a:rPr>
              <a:t>First Nations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044E77"/>
                </a:solidFill>
                <a:effectLst/>
                <a:uLnTx/>
                <a:uFillTx/>
                <a:latin typeface="Helvetica 65 Medium" panose="020B0500000000000000" pitchFamily="34" charset="0"/>
                <a:ea typeface="+mn-ea"/>
                <a:cs typeface="+mn-cs"/>
              </a:rPr>
              <a:t>Technical 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044E77"/>
                </a:solidFill>
                <a:effectLst/>
                <a:uLnTx/>
                <a:uFillTx/>
                <a:latin typeface="Helvetica 65 Medium" panose="020B0500000000000000" pitchFamily="34" charset="0"/>
                <a:ea typeface="+mn-ea"/>
                <a:cs typeface="+mn-cs"/>
              </a:rPr>
              <a:t>Advisory Group Inc.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303545-B3ED-58DA-5535-5C0B107445F0}"/>
              </a:ext>
            </a:extLst>
          </p:cNvPr>
          <p:cNvSpPr txBox="1"/>
          <p:nvPr/>
        </p:nvSpPr>
        <p:spPr>
          <a:xfrm>
            <a:off x="5981700" y="1883252"/>
            <a:ext cx="56060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 65 Medium" panose="020B0500000000000000"/>
                <a:ea typeface="+mn-ea"/>
                <a:cs typeface="Times New Roman" panose="02020603050405020304" pitchFamily="18" charset="0"/>
              </a:rPr>
              <a:t>Fire Safety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 65 Medium" panose="020B0500000000000000"/>
                <a:ea typeface="+mn-ea"/>
                <a:cs typeface="Times New Roman" panose="02020603050405020304" pitchFamily="18" charset="0"/>
              </a:rPr>
              <a:t>Course: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elvetica 65 Medium" panose="020B050000000000000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1F497D"/>
                </a:solidFill>
                <a:latin typeface="Helvetica 65 Medium" panose="020B0500000000000000"/>
                <a:cs typeface="Times New Roman" panose="02020603050405020304" pitchFamily="18" charset="0"/>
              </a:rPr>
              <a:t>Fire Protection Grades 2-3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elvetica 65 Medium" panose="020B050000000000000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169E09-F3B2-DD92-939F-5F2760800451}"/>
              </a:ext>
            </a:extLst>
          </p:cNvPr>
          <p:cNvSpPr/>
          <p:nvPr/>
        </p:nvSpPr>
        <p:spPr>
          <a:xfrm>
            <a:off x="11122797" y="4855645"/>
            <a:ext cx="827063" cy="95442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5F60A0-20F5-7AF3-AA02-9ED27EC19E8D}"/>
              </a:ext>
            </a:extLst>
          </p:cNvPr>
          <p:cNvSpPr/>
          <p:nvPr/>
        </p:nvSpPr>
        <p:spPr>
          <a:xfrm>
            <a:off x="2314824" y="5039749"/>
            <a:ext cx="7795647" cy="934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Fire Prevention is Everyone’s Responsibility</a:t>
            </a:r>
            <a:endParaRPr lang="en-CA" sz="2400" i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1698FA-B247-4FD9-F55C-9669065205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988" y="5205743"/>
            <a:ext cx="754490" cy="71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26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385FF65-1D0E-4310-8C6A-26A49312E9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" y="5379285"/>
          <a:ext cx="12192001" cy="1557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2698280" imgH="1638000" progId="">
                  <p:embed/>
                </p:oleObj>
              </mc:Choice>
              <mc:Fallback>
                <p:oleObj r:id="rId3" imgW="12698280" imgH="1638000" progId="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1385FF65-1D0E-4310-8C6A-26A49312E9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5379285"/>
                        <a:ext cx="12192001" cy="1557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53815" t="83879" r="39760"/>
          <a:stretch/>
        </p:blipFill>
        <p:spPr>
          <a:xfrm>
            <a:off x="0" y="5908830"/>
            <a:ext cx="12192000" cy="11228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8546B3-8A3D-41FC-9099-4CDBBE7A6337}"/>
              </a:ext>
            </a:extLst>
          </p:cNvPr>
          <p:cNvSpPr txBox="1"/>
          <p:nvPr/>
        </p:nvSpPr>
        <p:spPr>
          <a:xfrm>
            <a:off x="9884426" y="6120910"/>
            <a:ext cx="181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65 Medium" panose="020B0500000000000000"/>
                <a:ea typeface="+mn-ea"/>
                <a:cs typeface="+mn-cs"/>
              </a:rPr>
              <a:t>tsag.net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185" y="169843"/>
            <a:ext cx="1053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What do you do if you get burned?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A69BB3-62B0-C6F9-60E2-FCF596A33A20}"/>
              </a:ext>
            </a:extLst>
          </p:cNvPr>
          <p:cNvSpPr/>
          <p:nvPr/>
        </p:nvSpPr>
        <p:spPr>
          <a:xfrm>
            <a:off x="371475" y="4224920"/>
            <a:ext cx="2738355" cy="628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1. Tell an Adult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69DC80-A51E-2E5C-76A5-C9F447A3EDC0}"/>
              </a:ext>
            </a:extLst>
          </p:cNvPr>
          <p:cNvSpPr/>
          <p:nvPr/>
        </p:nvSpPr>
        <p:spPr>
          <a:xfrm>
            <a:off x="4005758" y="4271187"/>
            <a:ext cx="3260890" cy="628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2. Hold the burn under cool water for 15 minutes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619F9E-CAF1-AC26-1A5D-29E7708F887D}"/>
              </a:ext>
            </a:extLst>
          </p:cNvPr>
          <p:cNvSpPr/>
          <p:nvPr/>
        </p:nvSpPr>
        <p:spPr>
          <a:xfrm>
            <a:off x="8337925" y="4250427"/>
            <a:ext cx="2738355" cy="628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3. Cover it with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bandage.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" name="Graphic 2" descr="Man with kid with solid fill">
            <a:extLst>
              <a:ext uri="{FF2B5EF4-FFF2-40B4-BE49-F238E27FC236}">
                <a16:creationId xmlns:a16="http://schemas.microsoft.com/office/drawing/2014/main" id="{1E81E628-11F1-2BE7-CA67-2C6E8ABF8C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7996" y="1869260"/>
            <a:ext cx="2156251" cy="2156251"/>
          </a:xfrm>
          <a:prstGeom prst="rect">
            <a:avLst/>
          </a:prstGeom>
        </p:spPr>
      </p:pic>
      <p:pic>
        <p:nvPicPr>
          <p:cNvPr id="7" name="Graphic 6" descr="Handwashing with solid fill">
            <a:extLst>
              <a:ext uri="{FF2B5EF4-FFF2-40B4-BE49-F238E27FC236}">
                <a16:creationId xmlns:a16="http://schemas.microsoft.com/office/drawing/2014/main" id="{E3887799-2D30-30CB-34BA-CB66FDB2C7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77847" y="2071561"/>
            <a:ext cx="1887467" cy="1887467"/>
          </a:xfrm>
          <a:prstGeom prst="rect">
            <a:avLst/>
          </a:prstGeom>
        </p:spPr>
      </p:pic>
      <p:pic>
        <p:nvPicPr>
          <p:cNvPr id="14" name="Graphic 13" descr="Adhesive Bandage with solid fill">
            <a:extLst>
              <a:ext uri="{FF2B5EF4-FFF2-40B4-BE49-F238E27FC236}">
                <a16:creationId xmlns:a16="http://schemas.microsoft.com/office/drawing/2014/main" id="{E77B805B-A733-FD9D-CEE9-4FB5B167F8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64771" y="2247591"/>
            <a:ext cx="1502337" cy="15023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866DB7-7A07-FB35-8F6B-E2A35DAC79EC}"/>
              </a:ext>
            </a:extLst>
          </p:cNvPr>
          <p:cNvSpPr/>
          <p:nvPr/>
        </p:nvSpPr>
        <p:spPr>
          <a:xfrm>
            <a:off x="11122797" y="4855645"/>
            <a:ext cx="827063" cy="954429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15B3DC-A61F-FE46-9A17-C23FB655CB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0751" y="4998594"/>
            <a:ext cx="754490" cy="71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13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385FF65-1D0E-4310-8C6A-26A49312E9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" y="5379285"/>
          <a:ext cx="12192001" cy="1557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2698280" imgH="1638000" progId="">
                  <p:embed/>
                </p:oleObj>
              </mc:Choice>
              <mc:Fallback>
                <p:oleObj r:id="rId4" imgW="12698280" imgH="1638000" progId="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1385FF65-1D0E-4310-8C6A-26A49312E9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" y="5379285"/>
                        <a:ext cx="12192001" cy="1557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53815" t="83879" r="39760"/>
          <a:stretch/>
        </p:blipFill>
        <p:spPr>
          <a:xfrm>
            <a:off x="0" y="5908830"/>
            <a:ext cx="12192000" cy="11228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8546B3-8A3D-41FC-9099-4CDBBE7A6337}"/>
              </a:ext>
            </a:extLst>
          </p:cNvPr>
          <p:cNvSpPr txBox="1"/>
          <p:nvPr/>
        </p:nvSpPr>
        <p:spPr>
          <a:xfrm>
            <a:off x="9884426" y="6120910"/>
            <a:ext cx="181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65 Medium" panose="020B0500000000000000"/>
                <a:ea typeface="+mn-ea"/>
                <a:cs typeface="+mn-cs"/>
              </a:rPr>
              <a:t>tsag.net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9E0CE0-4A77-BB66-0867-B1295DE074F3}"/>
              </a:ext>
            </a:extLst>
          </p:cNvPr>
          <p:cNvSpPr/>
          <p:nvPr/>
        </p:nvSpPr>
        <p:spPr>
          <a:xfrm>
            <a:off x="1859818" y="134041"/>
            <a:ext cx="8472361" cy="836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Science for Kids| Bad Burns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83F7EF-F392-CEC3-A088-C8B42ACC8364}"/>
              </a:ext>
            </a:extLst>
          </p:cNvPr>
          <p:cNvSpPr/>
          <p:nvPr/>
        </p:nvSpPr>
        <p:spPr>
          <a:xfrm>
            <a:off x="1914525" y="817296"/>
            <a:ext cx="2188137" cy="3851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5000" dirty="0">
              <a:solidFill>
                <a:srgbClr val="FF0000"/>
              </a:solidFill>
            </a:endParaRPr>
          </a:p>
        </p:txBody>
      </p:sp>
      <p:pic>
        <p:nvPicPr>
          <p:cNvPr id="2" name="Online Media 1" title="Science for kids - Bad Burns | Experiments for kids | Operation Ouch">
            <a:hlinkClick r:id="" action="ppaction://media"/>
            <a:extLst>
              <a:ext uri="{FF2B5EF4-FFF2-40B4-BE49-F238E27FC236}">
                <a16:creationId xmlns:a16="http://schemas.microsoft.com/office/drawing/2014/main" id="{1D916012-E13E-26E0-B870-E8773AF7FEF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478777" y="1221566"/>
            <a:ext cx="6817359" cy="38518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954C9EF-4678-09EF-92D9-8D0A2B83A52F}"/>
              </a:ext>
            </a:extLst>
          </p:cNvPr>
          <p:cNvSpPr/>
          <p:nvPr/>
        </p:nvSpPr>
        <p:spPr>
          <a:xfrm>
            <a:off x="11122797" y="4855645"/>
            <a:ext cx="827063" cy="954429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B3461B-5E2D-B7CB-8090-64CC6239CC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140" y="4977675"/>
            <a:ext cx="754490" cy="7103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A99873-0ECF-B3EF-DABE-61C01548AA22}"/>
              </a:ext>
            </a:extLst>
          </p:cNvPr>
          <p:cNvSpPr txBox="1"/>
          <p:nvPr/>
        </p:nvSpPr>
        <p:spPr>
          <a:xfrm>
            <a:off x="2913343" y="5196606"/>
            <a:ext cx="62333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 Ouch. (2018, January 26). Science for kids – Bad burns | Experiments for kids | Operation Ouch [Video]. YouTube. https://www.youtube.com/watch?v=CRfvCCKFsHk</a:t>
            </a:r>
            <a:endParaRPr lang="en-C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01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112</Words>
  <Application>Microsoft Office PowerPoint</Application>
  <PresentationFormat>Widescreen</PresentationFormat>
  <Paragraphs>20</Paragraphs>
  <Slides>3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Helvetica</vt:lpstr>
      <vt:lpstr>Helvetica 65 Medium</vt:lpstr>
      <vt:lpstr>Times New Roman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</dc:title>
  <dc:creator>Kym Keith</dc:creator>
  <cp:lastModifiedBy>Kym Keith</cp:lastModifiedBy>
  <cp:revision>4</cp:revision>
  <dcterms:created xsi:type="dcterms:W3CDTF">2022-08-17T22:17:55Z</dcterms:created>
  <dcterms:modified xsi:type="dcterms:W3CDTF">2023-03-27T21:39:19Z</dcterms:modified>
  <cp:contentStatus/>
</cp:coreProperties>
</file>