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333" r:id="rId3"/>
    <p:sldId id="326" r:id="rId4"/>
    <p:sldId id="328" r:id="rId5"/>
    <p:sldId id="327" r:id="rId6"/>
    <p:sldId id="329" r:id="rId7"/>
    <p:sldId id="324" r:id="rId8"/>
    <p:sldId id="33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F699E-0233-4BA8-8772-3D6749C98CD5}" v="339" dt="2023-03-27T22:07:24.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42" autoAdjust="0"/>
  </p:normalViewPr>
  <p:slideViewPr>
    <p:cSldViewPr snapToGrid="0">
      <p:cViewPr varScale="1">
        <p:scale>
          <a:sx n="91" d="100"/>
          <a:sy n="91" d="100"/>
        </p:scale>
        <p:origin x="1350" y="66"/>
      </p:cViewPr>
      <p:guideLst/>
    </p:cSldViewPr>
  </p:slideViewPr>
  <p:notesTextViewPr>
    <p:cViewPr>
      <p:scale>
        <a:sx n="1" d="1"/>
        <a:sy n="1" d="1"/>
      </p:scale>
      <p:origin x="0" y="-7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m Keith" userId="8510a1b8fa4ba23a" providerId="LiveId" clId="{445F699E-0233-4BA8-8772-3D6749C98CD5}"/>
    <pc:docChg chg="undo custSel addSld delSld modSld sldOrd">
      <pc:chgData name="Kym Keith" userId="8510a1b8fa4ba23a" providerId="LiveId" clId="{445F699E-0233-4BA8-8772-3D6749C98CD5}" dt="2023-03-27T22:17:45.785" v="491" actId="113"/>
      <pc:docMkLst>
        <pc:docMk/>
      </pc:docMkLst>
      <pc:sldChg chg="addSp delSp modSp mod">
        <pc:chgData name="Kym Keith" userId="8510a1b8fa4ba23a" providerId="LiveId" clId="{445F699E-0233-4BA8-8772-3D6749C98CD5}" dt="2022-11-14T21:24:44.191" v="432"/>
        <pc:sldMkLst>
          <pc:docMk/>
          <pc:sldMk cId="822926021" sldId="259"/>
        </pc:sldMkLst>
        <pc:spChg chg="add del mod">
          <ac:chgData name="Kym Keith" userId="8510a1b8fa4ba23a" providerId="LiveId" clId="{445F699E-0233-4BA8-8772-3D6749C98CD5}" dt="2022-11-14T21:24:28.129" v="429" actId="478"/>
          <ac:spMkLst>
            <pc:docMk/>
            <pc:sldMk cId="822926021" sldId="259"/>
            <ac:spMk id="2" creationId="{6C890216-123E-3B4B-E5C6-86180E8C2321}"/>
          </ac:spMkLst>
        </pc:spChg>
        <pc:spChg chg="add mod">
          <ac:chgData name="Kym Keith" userId="8510a1b8fa4ba23a" providerId="LiveId" clId="{445F699E-0233-4BA8-8772-3D6749C98CD5}" dt="2022-11-08T16:45:30.250" v="382"/>
          <ac:spMkLst>
            <pc:docMk/>
            <pc:sldMk cId="822926021" sldId="259"/>
            <ac:spMk id="3" creationId="{1772B09C-DFAC-7D6C-FF0C-D4397CA63177}"/>
          </ac:spMkLst>
        </pc:spChg>
        <pc:spChg chg="add mod">
          <ac:chgData name="Kym Keith" userId="8510a1b8fa4ba23a" providerId="LiveId" clId="{445F699E-0233-4BA8-8772-3D6749C98CD5}" dt="2022-11-14T21:24:44.191" v="432"/>
          <ac:spMkLst>
            <pc:docMk/>
            <pc:sldMk cId="822926021" sldId="259"/>
            <ac:spMk id="7" creationId="{32F2A881-7C2C-249D-9EFD-D889415AAFD7}"/>
          </ac:spMkLst>
        </pc:spChg>
        <pc:spChg chg="mod">
          <ac:chgData name="Kym Keith" userId="8510a1b8fa4ba23a" providerId="LiveId" clId="{445F699E-0233-4BA8-8772-3D6749C98CD5}" dt="2022-11-09T23:18:21.138" v="412" actId="20577"/>
          <ac:spMkLst>
            <pc:docMk/>
            <pc:sldMk cId="822926021" sldId="259"/>
            <ac:spMk id="23" creationId="{A6303545-B3ED-58DA-5535-5C0B107445F0}"/>
          </ac:spMkLst>
        </pc:spChg>
        <pc:picChg chg="add mod">
          <ac:chgData name="Kym Keith" userId="8510a1b8fa4ba23a" providerId="LiveId" clId="{445F699E-0233-4BA8-8772-3D6749C98CD5}" dt="2022-11-14T21:24:31.962" v="431" actId="14100"/>
          <ac:picMkLst>
            <pc:docMk/>
            <pc:sldMk cId="822926021" sldId="259"/>
            <ac:picMk id="4" creationId="{B9EA02D7-4D63-76B5-59FD-0C138A5C7A0F}"/>
          </ac:picMkLst>
        </pc:picChg>
      </pc:sldChg>
      <pc:sldChg chg="del">
        <pc:chgData name="Kym Keith" userId="8510a1b8fa4ba23a" providerId="LiveId" clId="{445F699E-0233-4BA8-8772-3D6749C98CD5}" dt="2022-11-02T22:36:46.220" v="17" actId="47"/>
        <pc:sldMkLst>
          <pc:docMk/>
          <pc:sldMk cId="2016018821" sldId="305"/>
        </pc:sldMkLst>
      </pc:sldChg>
      <pc:sldChg chg="addSp delSp modSp add mod">
        <pc:chgData name="Kym Keith" userId="8510a1b8fa4ba23a" providerId="LiveId" clId="{445F699E-0233-4BA8-8772-3D6749C98CD5}" dt="2022-11-14T21:24:02.840" v="418"/>
        <pc:sldMkLst>
          <pc:docMk/>
          <pc:sldMk cId="263978570" sldId="324"/>
        </pc:sldMkLst>
        <pc:spChg chg="add del mod">
          <ac:chgData name="Kym Keith" userId="8510a1b8fa4ba23a" providerId="LiveId" clId="{445F699E-0233-4BA8-8772-3D6749C98CD5}" dt="2022-11-14T21:24:02.412" v="417" actId="478"/>
          <ac:spMkLst>
            <pc:docMk/>
            <pc:sldMk cId="263978570" sldId="324"/>
            <ac:spMk id="2" creationId="{B8638BFC-F0CC-DFAF-E5A5-50A351251BD9}"/>
          </ac:spMkLst>
        </pc:spChg>
        <pc:spChg chg="mod">
          <ac:chgData name="Kym Keith" userId="8510a1b8fa4ba23a" providerId="LiveId" clId="{445F699E-0233-4BA8-8772-3D6749C98CD5}" dt="2022-11-03T01:49:25.676" v="54" actId="20577"/>
          <ac:spMkLst>
            <pc:docMk/>
            <pc:sldMk cId="263978570" sldId="324"/>
            <ac:spMk id="3" creationId="{E60E329F-BE62-A9FE-CEB0-D87441DE8475}"/>
          </ac:spMkLst>
        </pc:spChg>
        <pc:spChg chg="add mod">
          <ac:chgData name="Kym Keith" userId="8510a1b8fa4ba23a" providerId="LiveId" clId="{445F699E-0233-4BA8-8772-3D6749C98CD5}" dt="2022-11-08T16:45:19.974" v="376"/>
          <ac:spMkLst>
            <pc:docMk/>
            <pc:sldMk cId="263978570" sldId="324"/>
            <ac:spMk id="7" creationId="{C8827E93-3635-6EA4-CA5E-B654C2597010}"/>
          </ac:spMkLst>
        </pc:spChg>
        <pc:picChg chg="add mod">
          <ac:chgData name="Kym Keith" userId="8510a1b8fa4ba23a" providerId="LiveId" clId="{445F699E-0233-4BA8-8772-3D6749C98CD5}" dt="2022-11-14T21:24:02.840" v="418"/>
          <ac:picMkLst>
            <pc:docMk/>
            <pc:sldMk cId="263978570" sldId="324"/>
            <ac:picMk id="8" creationId="{6E92FA43-B928-81E4-B0BD-21CA5116F6AB}"/>
          </ac:picMkLst>
        </pc:picChg>
      </pc:sldChg>
      <pc:sldChg chg="addSp delSp modSp del mod">
        <pc:chgData name="Kym Keith" userId="8510a1b8fa4ba23a" providerId="LiveId" clId="{445F699E-0233-4BA8-8772-3D6749C98CD5}" dt="2022-11-03T01:46:19.334" v="52" actId="2696"/>
        <pc:sldMkLst>
          <pc:docMk/>
          <pc:sldMk cId="479143874" sldId="324"/>
        </pc:sldMkLst>
        <pc:spChg chg="del">
          <ac:chgData name="Kym Keith" userId="8510a1b8fa4ba23a" providerId="LiveId" clId="{445F699E-0233-4BA8-8772-3D6749C98CD5}" dt="2022-11-02T22:34:14.161" v="7" actId="478"/>
          <ac:spMkLst>
            <pc:docMk/>
            <pc:sldMk cId="479143874" sldId="324"/>
            <ac:spMk id="2" creationId="{AE2D5DED-6A9D-19B3-39C7-3ADCE8FCB99E}"/>
          </ac:spMkLst>
        </pc:spChg>
        <pc:spChg chg="add mod">
          <ac:chgData name="Kym Keith" userId="8510a1b8fa4ba23a" providerId="LiveId" clId="{445F699E-0233-4BA8-8772-3D6749C98CD5}" dt="2022-11-02T22:34:18.955" v="8" actId="1076"/>
          <ac:spMkLst>
            <pc:docMk/>
            <pc:sldMk cId="479143874" sldId="324"/>
            <ac:spMk id="3" creationId="{E60E329F-BE62-A9FE-CEB0-D87441DE8475}"/>
          </ac:spMkLst>
        </pc:spChg>
      </pc:sldChg>
      <pc:sldChg chg="addSp delSp modSp mod ord modNotesTx">
        <pc:chgData name="Kym Keith" userId="8510a1b8fa4ba23a" providerId="LiveId" clId="{445F699E-0233-4BA8-8772-3D6749C98CD5}" dt="2022-11-14T21:24:17.862" v="426"/>
        <pc:sldMkLst>
          <pc:docMk/>
          <pc:sldMk cId="528730977" sldId="326"/>
        </pc:sldMkLst>
        <pc:spChg chg="add del mod">
          <ac:chgData name="Kym Keith" userId="8510a1b8fa4ba23a" providerId="LiveId" clId="{445F699E-0233-4BA8-8772-3D6749C98CD5}" dt="2022-11-14T21:24:17.493" v="425" actId="478"/>
          <ac:spMkLst>
            <pc:docMk/>
            <pc:sldMk cId="528730977" sldId="326"/>
            <ac:spMk id="3" creationId="{8E481327-8F7E-2957-8FFC-CA7D3AB1587A}"/>
          </ac:spMkLst>
        </pc:spChg>
        <pc:spChg chg="add mod">
          <ac:chgData name="Kym Keith" userId="8510a1b8fa4ba23a" providerId="LiveId" clId="{445F699E-0233-4BA8-8772-3D6749C98CD5}" dt="2022-11-08T16:45:27.111" v="380"/>
          <ac:spMkLst>
            <pc:docMk/>
            <pc:sldMk cId="528730977" sldId="326"/>
            <ac:spMk id="6" creationId="{2E7E7A83-55B8-C108-A604-B3C4357EE901}"/>
          </ac:spMkLst>
        </pc:spChg>
        <pc:picChg chg="add mod">
          <ac:chgData name="Kym Keith" userId="8510a1b8fa4ba23a" providerId="LiveId" clId="{445F699E-0233-4BA8-8772-3D6749C98CD5}" dt="2022-11-14T21:24:17.862" v="426"/>
          <ac:picMkLst>
            <pc:docMk/>
            <pc:sldMk cId="528730977" sldId="326"/>
            <ac:picMk id="8" creationId="{7EECA0C1-CCC4-E654-C21A-F47383ED9D57}"/>
          </ac:picMkLst>
        </pc:picChg>
      </pc:sldChg>
      <pc:sldChg chg="addSp delSp modSp mod modNotesTx">
        <pc:chgData name="Kym Keith" userId="8510a1b8fa4ba23a" providerId="LiveId" clId="{445F699E-0233-4BA8-8772-3D6749C98CD5}" dt="2022-11-14T21:24:10.887" v="422"/>
        <pc:sldMkLst>
          <pc:docMk/>
          <pc:sldMk cId="3333759500" sldId="327"/>
        </pc:sldMkLst>
        <pc:spChg chg="add del mod">
          <ac:chgData name="Kym Keith" userId="8510a1b8fa4ba23a" providerId="LiveId" clId="{445F699E-0233-4BA8-8772-3D6749C98CD5}" dt="2022-11-14T21:24:10.486" v="421" actId="478"/>
          <ac:spMkLst>
            <pc:docMk/>
            <pc:sldMk cId="3333759500" sldId="327"/>
            <ac:spMk id="3" creationId="{3EF90AAC-8473-0552-E202-F30A6F60CF03}"/>
          </ac:spMkLst>
        </pc:spChg>
        <pc:spChg chg="mod">
          <ac:chgData name="Kym Keith" userId="8510a1b8fa4ba23a" providerId="LiveId" clId="{445F699E-0233-4BA8-8772-3D6749C98CD5}" dt="2022-11-08T16:45:41.273" v="383" actId="1076"/>
          <ac:spMkLst>
            <pc:docMk/>
            <pc:sldMk cId="3333759500" sldId="327"/>
            <ac:spMk id="6" creationId="{D80FB989-99B6-515D-0BF5-0EC069F2F3D1}"/>
          </ac:spMkLst>
        </pc:spChg>
        <pc:spChg chg="add mod modCrop">
          <ac:chgData name="Kym Keith" userId="8510a1b8fa4ba23a" providerId="LiveId" clId="{445F699E-0233-4BA8-8772-3D6749C98CD5}" dt="2022-11-08T16:46:05.667" v="387" actId="1076"/>
          <ac:spMkLst>
            <pc:docMk/>
            <pc:sldMk cId="3333759500" sldId="327"/>
            <ac:spMk id="8" creationId="{D49EBE52-C17D-3403-5DE8-0FDA1956E582}"/>
          </ac:spMkLst>
        </pc:spChg>
        <pc:picChg chg="add mod">
          <ac:chgData name="Kym Keith" userId="8510a1b8fa4ba23a" providerId="LiveId" clId="{445F699E-0233-4BA8-8772-3D6749C98CD5}" dt="2022-11-14T21:24:10.887" v="422"/>
          <ac:picMkLst>
            <pc:docMk/>
            <pc:sldMk cId="3333759500" sldId="327"/>
            <ac:picMk id="10" creationId="{2AD09573-D9F0-9FBC-2711-8C0BDC5427D2}"/>
          </ac:picMkLst>
        </pc:picChg>
      </pc:sldChg>
      <pc:sldChg chg="addSp delSp modSp mod ord modNotesTx">
        <pc:chgData name="Kym Keith" userId="8510a1b8fa4ba23a" providerId="LiveId" clId="{445F699E-0233-4BA8-8772-3D6749C98CD5}" dt="2022-11-14T21:24:14.086" v="424"/>
        <pc:sldMkLst>
          <pc:docMk/>
          <pc:sldMk cId="1849142798" sldId="328"/>
        </pc:sldMkLst>
        <pc:spChg chg="add del mod">
          <ac:chgData name="Kym Keith" userId="8510a1b8fa4ba23a" providerId="LiveId" clId="{445F699E-0233-4BA8-8772-3D6749C98CD5}" dt="2022-11-14T21:24:13.700" v="423" actId="478"/>
          <ac:spMkLst>
            <pc:docMk/>
            <pc:sldMk cId="1849142798" sldId="328"/>
            <ac:spMk id="2" creationId="{E0CDAD75-9C2A-9FE7-505E-B3DE90771AA8}"/>
          </ac:spMkLst>
        </pc:spChg>
        <pc:spChg chg="add mod">
          <ac:chgData name="Kym Keith" userId="8510a1b8fa4ba23a" providerId="LiveId" clId="{445F699E-0233-4BA8-8772-3D6749C98CD5}" dt="2022-11-08T16:45:25.086" v="379"/>
          <ac:spMkLst>
            <pc:docMk/>
            <pc:sldMk cId="1849142798" sldId="328"/>
            <ac:spMk id="7" creationId="{637CCC4E-D853-F689-C975-35DEF8CE5ECB}"/>
          </ac:spMkLst>
        </pc:spChg>
        <pc:picChg chg="add mod">
          <ac:chgData name="Kym Keith" userId="8510a1b8fa4ba23a" providerId="LiveId" clId="{445F699E-0233-4BA8-8772-3D6749C98CD5}" dt="2022-11-14T21:24:14.086" v="424"/>
          <ac:picMkLst>
            <pc:docMk/>
            <pc:sldMk cId="1849142798" sldId="328"/>
            <ac:picMk id="8" creationId="{401FEE29-7FFF-E2BC-53C8-0956E6434920}"/>
          </ac:picMkLst>
        </pc:picChg>
      </pc:sldChg>
      <pc:sldChg chg="addSp delSp modSp mod ord modNotesTx">
        <pc:chgData name="Kym Keith" userId="8510a1b8fa4ba23a" providerId="LiveId" clId="{445F699E-0233-4BA8-8772-3D6749C98CD5}" dt="2023-03-27T22:17:45.785" v="491" actId="113"/>
        <pc:sldMkLst>
          <pc:docMk/>
          <pc:sldMk cId="3203312752" sldId="329"/>
        </pc:sldMkLst>
        <pc:spChg chg="add del mod">
          <ac:chgData name="Kym Keith" userId="8510a1b8fa4ba23a" providerId="LiveId" clId="{445F699E-0233-4BA8-8772-3D6749C98CD5}" dt="2022-11-14T21:24:06.773" v="419" actId="478"/>
          <ac:spMkLst>
            <pc:docMk/>
            <pc:sldMk cId="3203312752" sldId="329"/>
            <ac:spMk id="2" creationId="{DF3438F1-32E9-4545-97B0-78BC12A3BF50}"/>
          </ac:spMkLst>
        </pc:spChg>
        <pc:spChg chg="add mod">
          <ac:chgData name="Kym Keith" userId="8510a1b8fa4ba23a" providerId="LiveId" clId="{445F699E-0233-4BA8-8772-3D6749C98CD5}" dt="2022-11-08T16:45:22.048" v="377"/>
          <ac:spMkLst>
            <pc:docMk/>
            <pc:sldMk cId="3203312752" sldId="329"/>
            <ac:spMk id="3" creationId="{08D45367-A3D6-F112-10D1-F4EA28EE6B6D}"/>
          </ac:spMkLst>
        </pc:spChg>
        <pc:picChg chg="add mod">
          <ac:chgData name="Kym Keith" userId="8510a1b8fa4ba23a" providerId="LiveId" clId="{445F699E-0233-4BA8-8772-3D6749C98CD5}" dt="2022-11-14T21:24:07.311" v="420"/>
          <ac:picMkLst>
            <pc:docMk/>
            <pc:sldMk cId="3203312752" sldId="329"/>
            <ac:picMk id="7" creationId="{F843DEE9-21D5-FF81-6E66-4E5D5E6CC4BB}"/>
          </ac:picMkLst>
        </pc:picChg>
      </pc:sldChg>
      <pc:sldChg chg="modSp del mod">
        <pc:chgData name="Kym Keith" userId="8510a1b8fa4ba23a" providerId="LiveId" clId="{445F699E-0233-4BA8-8772-3D6749C98CD5}" dt="2022-11-02T23:18:48.581" v="27" actId="47"/>
        <pc:sldMkLst>
          <pc:docMk/>
          <pc:sldMk cId="4270296277" sldId="330"/>
        </pc:sldMkLst>
        <pc:spChg chg="mod">
          <ac:chgData name="Kym Keith" userId="8510a1b8fa4ba23a" providerId="LiveId" clId="{445F699E-0233-4BA8-8772-3D6749C98CD5}" dt="2022-11-02T23:18:18.734" v="20" actId="21"/>
          <ac:spMkLst>
            <pc:docMk/>
            <pc:sldMk cId="4270296277" sldId="330"/>
            <ac:spMk id="2" creationId="{A17503DF-E08C-EE95-5F81-1BF7B645F381}"/>
          </ac:spMkLst>
        </pc:spChg>
      </pc:sldChg>
      <pc:sldChg chg="modSp del mod">
        <pc:chgData name="Kym Keith" userId="8510a1b8fa4ba23a" providerId="LiveId" clId="{445F699E-0233-4BA8-8772-3D6749C98CD5}" dt="2022-11-02T23:19:54.957" v="35" actId="47"/>
        <pc:sldMkLst>
          <pc:docMk/>
          <pc:sldMk cId="1973764552" sldId="331"/>
        </pc:sldMkLst>
        <pc:spChg chg="mod">
          <ac:chgData name="Kym Keith" userId="8510a1b8fa4ba23a" providerId="LiveId" clId="{445F699E-0233-4BA8-8772-3D6749C98CD5}" dt="2022-11-02T23:19:19.931" v="29" actId="21"/>
          <ac:spMkLst>
            <pc:docMk/>
            <pc:sldMk cId="1973764552" sldId="331"/>
            <ac:spMk id="10" creationId="{8FA69BB3-62B0-C6F9-60E2-FCF596A33A20}"/>
          </ac:spMkLst>
        </pc:spChg>
      </pc:sldChg>
      <pc:sldChg chg="modSp del mod modNotesTx">
        <pc:chgData name="Kym Keith" userId="8510a1b8fa4ba23a" providerId="LiveId" clId="{445F699E-0233-4BA8-8772-3D6749C98CD5}" dt="2022-11-02T23:22:26.969" v="51" actId="47"/>
        <pc:sldMkLst>
          <pc:docMk/>
          <pc:sldMk cId="1062584139" sldId="332"/>
        </pc:sldMkLst>
        <pc:spChg chg="mod">
          <ac:chgData name="Kym Keith" userId="8510a1b8fa4ba23a" providerId="LiveId" clId="{445F699E-0233-4BA8-8772-3D6749C98CD5}" dt="2022-11-02T23:20:24.310" v="36" actId="21"/>
          <ac:spMkLst>
            <pc:docMk/>
            <pc:sldMk cId="1062584139" sldId="332"/>
            <ac:spMk id="10" creationId="{8FA69BB3-62B0-C6F9-60E2-FCF596A33A20}"/>
          </ac:spMkLst>
        </pc:spChg>
      </pc:sldChg>
      <pc:sldChg chg="addSp delSp modSp mod modNotesTx">
        <pc:chgData name="Kym Keith" userId="8510a1b8fa4ba23a" providerId="LiveId" clId="{445F699E-0233-4BA8-8772-3D6749C98CD5}" dt="2022-11-14T21:24:23.520" v="428"/>
        <pc:sldMkLst>
          <pc:docMk/>
          <pc:sldMk cId="2138023067" sldId="333"/>
        </pc:sldMkLst>
        <pc:spChg chg="add del mod">
          <ac:chgData name="Kym Keith" userId="8510a1b8fa4ba23a" providerId="LiveId" clId="{445F699E-0233-4BA8-8772-3D6749C98CD5}" dt="2022-11-14T21:24:23.135" v="427" actId="478"/>
          <ac:spMkLst>
            <pc:docMk/>
            <pc:sldMk cId="2138023067" sldId="333"/>
            <ac:spMk id="2" creationId="{D95D3AF1-5C09-4E31-0FF1-47D630E2FFF0}"/>
          </ac:spMkLst>
        </pc:spChg>
        <pc:spChg chg="add mod">
          <ac:chgData name="Kym Keith" userId="8510a1b8fa4ba23a" providerId="LiveId" clId="{445F699E-0233-4BA8-8772-3D6749C98CD5}" dt="2022-11-08T16:45:28.446" v="381"/>
          <ac:spMkLst>
            <pc:docMk/>
            <pc:sldMk cId="2138023067" sldId="333"/>
            <ac:spMk id="3" creationId="{0AE45B54-41CB-E1C6-5851-3101B3142221}"/>
          </ac:spMkLst>
        </pc:spChg>
        <pc:picChg chg="add mod">
          <ac:chgData name="Kym Keith" userId="8510a1b8fa4ba23a" providerId="LiveId" clId="{445F699E-0233-4BA8-8772-3D6749C98CD5}" dt="2022-11-14T21:24:23.520" v="428"/>
          <ac:picMkLst>
            <pc:docMk/>
            <pc:sldMk cId="2138023067" sldId="333"/>
            <ac:picMk id="8" creationId="{C6511843-17F2-6EA7-4467-47E9E4AB3F95}"/>
          </ac:picMkLst>
        </pc:picChg>
      </pc:sldChg>
      <pc:sldChg chg="addSp delSp modSp mod modAnim">
        <pc:chgData name="Kym Keith" userId="8510a1b8fa4ba23a" providerId="LiveId" clId="{445F699E-0233-4BA8-8772-3D6749C98CD5}" dt="2023-03-27T22:07:24.167" v="434" actId="20577"/>
        <pc:sldMkLst>
          <pc:docMk/>
          <pc:sldMk cId="1807493508" sldId="334"/>
        </pc:sldMkLst>
        <pc:spChg chg="mod">
          <ac:chgData name="Kym Keith" userId="8510a1b8fa4ba23a" providerId="LiveId" clId="{445F699E-0233-4BA8-8772-3D6749C98CD5}" dt="2022-11-08T16:47:43.286" v="396" actId="1076"/>
          <ac:spMkLst>
            <pc:docMk/>
            <pc:sldMk cId="1807493508" sldId="334"/>
            <ac:spMk id="2" creationId="{AE2D5DED-6A9D-19B3-39C7-3ADCE8FCB99E}"/>
          </ac:spMkLst>
        </pc:spChg>
        <pc:spChg chg="add mod">
          <ac:chgData name="Kym Keith" userId="8510a1b8fa4ba23a" providerId="LiveId" clId="{445F699E-0233-4BA8-8772-3D6749C98CD5}" dt="2023-03-27T22:07:24.167" v="434" actId="20577"/>
          <ac:spMkLst>
            <pc:docMk/>
            <pc:sldMk cId="1807493508" sldId="334"/>
            <ac:spMk id="3" creationId="{1D021F11-E378-10C3-E9EB-DB562844D27A}"/>
          </ac:spMkLst>
        </pc:spChg>
        <pc:spChg chg="del">
          <ac:chgData name="Kym Keith" userId="8510a1b8fa4ba23a" providerId="LiveId" clId="{445F699E-0233-4BA8-8772-3D6749C98CD5}" dt="2022-11-03T02:06:13.948" v="356" actId="478"/>
          <ac:spMkLst>
            <pc:docMk/>
            <pc:sldMk cId="1807493508" sldId="334"/>
            <ac:spMk id="4" creationId="{00000000-0000-0000-0000-000000000000}"/>
          </ac:spMkLst>
        </pc:spChg>
        <pc:spChg chg="add del mod">
          <ac:chgData name="Kym Keith" userId="8510a1b8fa4ba23a" providerId="LiveId" clId="{445F699E-0233-4BA8-8772-3D6749C98CD5}" dt="2022-11-14T21:23:43.388" v="413" actId="478"/>
          <ac:spMkLst>
            <pc:docMk/>
            <pc:sldMk cId="1807493508" sldId="334"/>
            <ac:spMk id="4" creationId="{A7BE9CF6-0A4C-0030-3950-21B7150786B4}"/>
          </ac:spMkLst>
        </pc:spChg>
        <pc:spChg chg="add mod">
          <ac:chgData name="Kym Keith" userId="8510a1b8fa4ba23a" providerId="LiveId" clId="{445F699E-0233-4BA8-8772-3D6749C98CD5}" dt="2022-11-08T16:45:17.491" v="375"/>
          <ac:spMkLst>
            <pc:docMk/>
            <pc:sldMk cId="1807493508" sldId="334"/>
            <ac:spMk id="7" creationId="{C4C76DCE-3F3F-F5FE-BC55-224EED60AEF4}"/>
          </ac:spMkLst>
        </pc:spChg>
        <pc:picChg chg="add mod">
          <ac:chgData name="Kym Keith" userId="8510a1b8fa4ba23a" providerId="LiveId" clId="{445F699E-0233-4BA8-8772-3D6749C98CD5}" dt="2022-11-14T21:23:58.252" v="416" actId="1076"/>
          <ac:picMkLst>
            <pc:docMk/>
            <pc:sldMk cId="1807493508" sldId="334"/>
            <ac:picMk id="8" creationId="{2E8A358D-3C6B-F862-5077-247C57AFE467}"/>
          </ac:picMkLst>
        </pc:picChg>
      </pc:sldChg>
      <pc:sldChg chg="add del">
        <pc:chgData name="Kym Keith" userId="8510a1b8fa4ba23a" providerId="LiveId" clId="{445F699E-0233-4BA8-8772-3D6749C98CD5}" dt="2022-11-08T16:44:42.270" v="369"/>
        <pc:sldMkLst>
          <pc:docMk/>
          <pc:sldMk cId="1697032211" sldId="335"/>
        </pc:sldMkLst>
      </pc:sldChg>
      <pc:sldChg chg="add del">
        <pc:chgData name="Kym Keith" userId="8510a1b8fa4ba23a" providerId="LiveId" clId="{445F699E-0233-4BA8-8772-3D6749C98CD5}" dt="2022-11-08T16:44:36.052" v="367"/>
        <pc:sldMkLst>
          <pc:docMk/>
          <pc:sldMk cId="2074538848" sldId="335"/>
        </pc:sldMkLst>
      </pc:sldChg>
      <pc:sldChg chg="add del">
        <pc:chgData name="Kym Keith" userId="8510a1b8fa4ba23a" providerId="LiveId" clId="{445F699E-0233-4BA8-8772-3D6749C98CD5}" dt="2022-11-08T16:45:02.218" v="373"/>
        <pc:sldMkLst>
          <pc:docMk/>
          <pc:sldMk cId="2113426539" sldId="335"/>
        </pc:sldMkLst>
      </pc:sldChg>
      <pc:sldChg chg="add del">
        <pc:chgData name="Kym Keith" userId="8510a1b8fa4ba23a" providerId="LiveId" clId="{445F699E-0233-4BA8-8772-3D6749C98CD5}" dt="2022-11-08T16:44:54.729" v="371"/>
        <pc:sldMkLst>
          <pc:docMk/>
          <pc:sldMk cId="2395026545"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88F27-5D56-471E-BC83-A25F345226CC}" type="datetimeFigureOut">
              <a:rPr lang="en-CA" smtClean="0"/>
              <a:t>2023-03-27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83F6-322B-4EA4-B1F3-D4C85FC4B382}" type="slidenum">
              <a:rPr lang="en-CA" smtClean="0"/>
              <a:t>‹#›</a:t>
            </a:fld>
            <a:endParaRPr lang="en-CA"/>
          </a:p>
        </p:txBody>
      </p:sp>
    </p:spTree>
    <p:extLst>
      <p:ext uri="{BB962C8B-B14F-4D97-AF65-F5344CB8AC3E}">
        <p14:creationId xmlns:p14="http://schemas.microsoft.com/office/powerpoint/2010/main" val="414661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grades.com/right-care/injuries-and-wounds/what-to-do-for-burn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anadianskin.ca/burns/45-treatment-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dicalnewstoday.com/articles/176441.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grades.com/right-care/injuries-and-wounds/what-to-do-for-burn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anadianskin.ca/burns/45-treatment-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nadianskin.ca/burns/45-treatment-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299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First degree burn only hurt the </a:t>
            </a:r>
            <a:r>
              <a:rPr kumimoji="0" lang="en-US" sz="1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the top layer of skin. </a:t>
            </a:r>
            <a:r>
              <a:rPr lang="en-US" sz="1200" dirty="0">
                <a:solidFill>
                  <a:schemeClr val="tx1"/>
                </a:solidFill>
                <a:latin typeface="Comic Sans MS" panose="030F0702030302020204" pitchFamily="66" charset="0"/>
              </a:rPr>
              <a:t>Symptoms: red coloring, slight swelling, painful.  Does </a:t>
            </a:r>
            <a:r>
              <a:rPr lang="en-US" sz="1200" b="1" u="sng" dirty="0">
                <a:solidFill>
                  <a:schemeClr val="tx1"/>
                </a:solidFill>
                <a:latin typeface="Comic Sans MS" panose="030F0702030302020204" pitchFamily="66" charset="0"/>
              </a:rPr>
              <a:t>not</a:t>
            </a:r>
            <a:r>
              <a:rPr lang="en-US" sz="1200" dirty="0">
                <a:solidFill>
                  <a:schemeClr val="tx1"/>
                </a:solidFill>
                <a:latin typeface="Comic Sans MS" panose="030F0702030302020204" pitchFamily="66" charset="0"/>
              </a:rPr>
              <a:t> have blisters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First degree burns </a:t>
            </a:r>
            <a:r>
              <a:rPr kumimoji="0" lang="en-US" sz="1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can be caused by: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Hot water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Some Household cleaners</a:t>
            </a:r>
          </a:p>
          <a:p>
            <a:pPr lvl="1">
              <a:buFont typeface="Arial" panose="020B0604020202020204" pitchFamily="34" charset="0"/>
              <a:buChar char="•"/>
            </a:pPr>
            <a:r>
              <a:rPr lang="en-US" b="0" i="0" dirty="0">
                <a:solidFill>
                  <a:schemeClr val="tx1"/>
                </a:solidFill>
                <a:effectLst/>
                <a:latin typeface="Comic Sans MS" panose="030F0702030302020204" pitchFamily="66" charset="0"/>
              </a:rPr>
              <a:t>   Stove burners, hot pans, ovens, or toaster ovens</a:t>
            </a:r>
          </a:p>
          <a:p>
            <a:pPr lvl="1">
              <a:buFont typeface="Arial" panose="020B0604020202020204" pitchFamily="34" charset="0"/>
              <a:buChar char="•"/>
            </a:pPr>
            <a:r>
              <a:rPr lang="en-US" b="0" i="0" dirty="0">
                <a:solidFill>
                  <a:schemeClr val="tx1"/>
                </a:solidFill>
                <a:effectLst/>
                <a:latin typeface="Comic Sans MS" panose="030F0702030302020204" pitchFamily="66" charset="0"/>
              </a:rPr>
              <a:t>   Hair Straighteners and curling irons</a:t>
            </a:r>
          </a:p>
          <a:p>
            <a:pPr lvl="1">
              <a:buFont typeface="Arial" panose="020B0604020202020204" pitchFamily="34" charset="0"/>
              <a:buChar char="•"/>
            </a:pPr>
            <a:r>
              <a:rPr lang="en-US" b="0" i="0" dirty="0">
                <a:solidFill>
                  <a:schemeClr val="tx1"/>
                </a:solidFill>
                <a:effectLst/>
                <a:latin typeface="Comic Sans MS" panose="030F0702030302020204" pitchFamily="66" charset="0"/>
              </a:rPr>
              <a:t>   Sun burn</a:t>
            </a:r>
          </a:p>
          <a:p>
            <a:pPr lvl="1">
              <a:buFont typeface="Arial" panose="020B0604020202020204" pitchFamily="34" charset="0"/>
              <a:buChar char="•"/>
            </a:pPr>
            <a:r>
              <a:rPr lang="en-US" dirty="0">
                <a:solidFill>
                  <a:schemeClr val="tx1"/>
                </a:solidFill>
                <a:latin typeface="Comic Sans MS" panose="030F0702030302020204" pitchFamily="66" charset="0"/>
              </a:rPr>
              <a:t>   E</a:t>
            </a:r>
            <a:r>
              <a:rPr lang="en-US" b="0" i="0" dirty="0">
                <a:solidFill>
                  <a:schemeClr val="tx1"/>
                </a:solidFill>
                <a:effectLst/>
                <a:latin typeface="Comic Sans MS" panose="030F0702030302020204" pitchFamily="66" charset="0"/>
              </a:rPr>
              <a:t>lectrical cords or outlets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27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MarkOT"/>
              </a:rPr>
              <a:t>If an infant or elderly person experiences a burn of any degree, you should </a:t>
            </a:r>
            <a:r>
              <a:rPr lang="en-US" sz="1400" b="0" i="0" u="sng" dirty="0">
                <a:solidFill>
                  <a:srgbClr val="000BE7"/>
                </a:solidFill>
                <a:effectLst/>
                <a:latin typeface="MarkOT"/>
                <a:hlinkClick r:id="rId3"/>
              </a:rPr>
              <a:t>seek medical attention</a:t>
            </a:r>
            <a:r>
              <a:rPr lang="en-US" sz="1400" b="0" i="0" dirty="0">
                <a:solidFill>
                  <a:srgbClr val="333333"/>
                </a:solidFill>
                <a:effectLst/>
                <a:latin typeface="MarkOT"/>
              </a:rPr>
              <a:t>. See a doctor for burns that wrap all the way around a body part, such as the leg) and burns to the face, neck, hands, or feet.</a:t>
            </a:r>
            <a:endParaRPr kumimoji="0" lang="en-US" sz="1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endParaRPr lang="en-CA"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dirty="0">
                <a:solidFill>
                  <a:srgbClr val="000000"/>
                </a:solidFill>
                <a:effectLst/>
                <a:latin typeface="Times New Roman" panose="02020603050405020304" pitchFamily="18" charset="0"/>
                <a:ea typeface="Times New Roman" panose="02020603050405020304" pitchFamily="18" charset="0"/>
              </a:rPr>
              <a:t>Treatment</a:t>
            </a:r>
            <a:r>
              <a:rPr lang="en-CA" sz="1400" dirty="0">
                <a:solidFill>
                  <a:srgbClr val="000000"/>
                </a:solidFill>
                <a:effectLst/>
                <a:latin typeface="Times New Roman" panose="02020603050405020304" pitchFamily="18" charset="0"/>
                <a:ea typeface="Times New Roman" panose="02020603050405020304" pitchFamily="18" charset="0"/>
              </a:rPr>
              <a:t>. (n.d.). Canadian Skin Patient Alliance. Retrieved September 27, 2022, from </a:t>
            </a:r>
            <a:r>
              <a:rPr lang="en-CA" sz="1400" u="sng" dirty="0">
                <a:solidFill>
                  <a:srgbClr val="0563C1"/>
                </a:solidFill>
                <a:effectLst/>
                <a:latin typeface="Times New Roman" panose="02020603050405020304" pitchFamily="18" charset="0"/>
                <a:ea typeface="Times New Roman" panose="02020603050405020304" pitchFamily="18" charset="0"/>
                <a:hlinkClick r:id="rId4"/>
              </a:rPr>
              <a:t>https://canadianskin.ca/burns/45-treatment-1</a:t>
            </a:r>
            <a:endParaRPr lang="en-CA"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51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333333"/>
                </a:solidFill>
                <a:effectLst/>
                <a:latin typeface="MarkOT"/>
              </a:rPr>
              <a:t>There are two types of second-degree burns. The more mild penetrate the surface layer of skin and into the next layer of skin, the dermis. The more severe second-degree burns go well into the dermis. They cause blistering or open sores on the skin, are more painful, and take longer to heal. </a:t>
            </a:r>
            <a:endParaRPr lang="en-US" sz="1400" dirty="0">
              <a:solidFill>
                <a:schemeClr val="tx1"/>
              </a:solidFill>
              <a:latin typeface="Comic Sans MS" panose="030F0702030302020204" pitchFamily="66" charset="0"/>
            </a:endParaRPr>
          </a:p>
          <a:p>
            <a:pPr algn="l"/>
            <a:endParaRPr lang="en-US" sz="1400" b="0" i="0" dirty="0">
              <a:solidFill>
                <a:srgbClr val="231F20"/>
              </a:solidFill>
              <a:effectLst/>
              <a:latin typeface="Proxima Nova"/>
            </a:endParaRPr>
          </a:p>
          <a:p>
            <a:pPr algn="l"/>
            <a:r>
              <a:rPr lang="en-US" sz="1400" b="0" i="0" dirty="0">
                <a:solidFill>
                  <a:srgbClr val="231F20"/>
                </a:solidFill>
                <a:effectLst/>
                <a:latin typeface="Proxima Nova"/>
              </a:rPr>
              <a:t>Some common causes of second-degree burns include:</a:t>
            </a:r>
          </a:p>
          <a:p>
            <a:pPr algn="l">
              <a:buFont typeface="Arial" panose="020B0604020202020204" pitchFamily="34" charset="0"/>
              <a:buChar char="•"/>
            </a:pPr>
            <a:r>
              <a:rPr lang="en-US" sz="1400" b="0" i="0" dirty="0">
                <a:solidFill>
                  <a:srgbClr val="231F20"/>
                </a:solidFill>
                <a:effectLst/>
                <a:latin typeface="Proxima Nova"/>
              </a:rPr>
              <a:t>severe </a:t>
            </a:r>
            <a:r>
              <a:rPr lang="en-US" sz="1400" b="0" i="0" u="none" strike="noStrike" dirty="0">
                <a:solidFill>
                  <a:srgbClr val="3D5191"/>
                </a:solidFill>
                <a:effectLst/>
                <a:latin typeface="Proxima Nova"/>
                <a:hlinkClick r:id="rId3" tooltip="How to treat and prevent sunburn"/>
              </a:rPr>
              <a:t>sunburn</a:t>
            </a:r>
            <a:r>
              <a:rPr lang="en-US" sz="1400" b="0" i="0" dirty="0">
                <a:solidFill>
                  <a:srgbClr val="231F20"/>
                </a:solidFill>
                <a:effectLst/>
                <a:latin typeface="Proxima Nova"/>
              </a:rPr>
              <a:t>, </a:t>
            </a:r>
          </a:p>
          <a:p>
            <a:pPr algn="l">
              <a:buFont typeface="Arial" panose="020B0604020202020204" pitchFamily="34" charset="0"/>
              <a:buChar char="•"/>
            </a:pPr>
            <a:r>
              <a:rPr lang="en-US" sz="1400" b="0" i="0" dirty="0">
                <a:solidFill>
                  <a:srgbClr val="231F20"/>
                </a:solidFill>
                <a:effectLst/>
                <a:latin typeface="Proxima Nova"/>
              </a:rPr>
              <a:t>accidents with ovens and stoves</a:t>
            </a:r>
          </a:p>
          <a:p>
            <a:pPr algn="l">
              <a:buFont typeface="Arial" panose="020B0604020202020204" pitchFamily="34" charset="0"/>
              <a:buChar char="•"/>
            </a:pPr>
            <a:r>
              <a:rPr lang="en-US" sz="1400" b="0" i="0" dirty="0">
                <a:solidFill>
                  <a:srgbClr val="231F20"/>
                </a:solidFill>
                <a:effectLst/>
                <a:latin typeface="Proxima Nova"/>
              </a:rPr>
              <a:t>exposure to fire</a:t>
            </a:r>
          </a:p>
          <a:p>
            <a:pPr algn="l">
              <a:buFont typeface="Arial" panose="020B0604020202020204" pitchFamily="34" charset="0"/>
              <a:buChar char="•"/>
            </a:pPr>
            <a:r>
              <a:rPr lang="en-US" sz="1400" b="0" i="0" dirty="0">
                <a:solidFill>
                  <a:srgbClr val="231F20"/>
                </a:solidFill>
                <a:effectLst/>
                <a:latin typeface="Proxima Nova"/>
              </a:rPr>
              <a:t>contact with boiling water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chemeClr val="tx1"/>
              </a:solidFill>
              <a:effectLst/>
              <a:latin typeface="Comic Sans MS" panose="030F0702030302020204" pitchFamily="66"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7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rgbClr val="333333"/>
                </a:solidFill>
                <a:effectLst/>
                <a:latin typeface="MarkOT"/>
              </a:rPr>
              <a:t>If an infant or elderly person experiences a burn of any degree, you should </a:t>
            </a:r>
            <a:r>
              <a:rPr lang="en-US" sz="1400" b="0" i="0" u="sng" dirty="0">
                <a:solidFill>
                  <a:srgbClr val="000BE7"/>
                </a:solidFill>
                <a:effectLst/>
                <a:latin typeface="MarkOT"/>
                <a:hlinkClick r:id="rId3"/>
              </a:rPr>
              <a:t>seek medical attention</a:t>
            </a:r>
            <a:r>
              <a:rPr lang="en-US" sz="1400" b="0" i="0" dirty="0">
                <a:solidFill>
                  <a:srgbClr val="333333"/>
                </a:solidFill>
                <a:effectLst/>
                <a:latin typeface="MarkOT"/>
              </a:rPr>
              <a:t>. Seek medical attention if the burn area is bigger than 2-3 cm, for burns that wrap all the way around a body part, such as the leg) and burns to the face, neck, hands, or feet.</a:t>
            </a:r>
            <a:endParaRPr kumimoji="0" lang="en-US" sz="1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400" i="1" dirty="0">
                <a:solidFill>
                  <a:srgbClr val="000000"/>
                </a:solidFill>
                <a:effectLst/>
                <a:latin typeface="Times New Roman" panose="02020603050405020304" pitchFamily="18" charset="0"/>
                <a:ea typeface="Times New Roman" panose="02020603050405020304" pitchFamily="18" charset="0"/>
              </a:rPr>
              <a:t>Treatment</a:t>
            </a:r>
            <a:r>
              <a:rPr lang="en-CA" sz="1400" dirty="0">
                <a:solidFill>
                  <a:srgbClr val="000000"/>
                </a:solidFill>
                <a:effectLst/>
                <a:latin typeface="Times New Roman" panose="02020603050405020304" pitchFamily="18" charset="0"/>
                <a:ea typeface="Times New Roman" panose="02020603050405020304" pitchFamily="18" charset="0"/>
              </a:rPr>
              <a:t>. (n.d.). Canadian Skin Patient Alliance. Retrieved September 27, 2022, from </a:t>
            </a:r>
            <a:r>
              <a:rPr lang="en-CA" sz="1400" u="sng" dirty="0">
                <a:solidFill>
                  <a:srgbClr val="0563C1"/>
                </a:solidFill>
                <a:effectLst/>
                <a:latin typeface="Times New Roman" panose="02020603050405020304" pitchFamily="18" charset="0"/>
                <a:ea typeface="Times New Roman" panose="02020603050405020304" pitchFamily="18" charset="0"/>
                <a:hlinkClick r:id="rId4"/>
              </a:rPr>
              <a:t>https://canadianskin.ca/burns/45-treatment-1</a:t>
            </a:r>
            <a:endParaRPr lang="en-CA"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97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latin typeface="+mn-lt"/>
              </a:rPr>
              <a:t>This burn is from an electrical injury. </a:t>
            </a:r>
            <a:r>
              <a:rPr lang="en-US" sz="1400" dirty="0">
                <a:solidFill>
                  <a:schemeClr val="tx1"/>
                </a:solidFill>
                <a:latin typeface="+mn-lt"/>
              </a:rPr>
              <a:t>Burns may not hurt, may be white, grey, black, brown, yellow, charred, waxy, dry, or leathery. </a:t>
            </a:r>
            <a:endParaRPr lang="en-CA" sz="1400" dirty="0">
              <a:latin typeface="+mn-lt"/>
            </a:endParaRPr>
          </a:p>
          <a:p>
            <a:endParaRPr lang="en-CA" sz="1400" dirty="0">
              <a:latin typeface="+mn-lt"/>
            </a:endParaRPr>
          </a:p>
          <a:p>
            <a:r>
              <a:rPr lang="en-CA" sz="1400" dirty="0">
                <a:latin typeface="+mn-lt"/>
              </a:rPr>
              <a:t>Third degree burns are a type of burn go through all layers of skin. The skin dies and turns white. People with third degree burns over large parts of their bodies can go into shock and die.</a:t>
            </a:r>
          </a:p>
          <a:p>
            <a:endParaRPr lang="en-CA" sz="1400" dirty="0">
              <a:latin typeface="+mn-lt"/>
            </a:endParaRPr>
          </a:p>
          <a:p>
            <a:r>
              <a:rPr lang="en-CA" sz="1400" dirty="0">
                <a:latin typeface="+mn-lt"/>
              </a:rPr>
              <a:t>Fourth degree burns go through the skin, and into the muscle and bones. People can die from these burns they may not hurt because they go so deep that they cause damage to the nerve endings.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p>
            <a:r>
              <a:rPr lang="en-CA" sz="1400" b="0" i="0" dirty="0">
                <a:solidFill>
                  <a:schemeClr val="tx1"/>
                </a:solidFill>
                <a:effectLst/>
                <a:latin typeface="+mn-lt"/>
              </a:rPr>
              <a:t>These types of burns can be caused by:</a:t>
            </a:r>
          </a:p>
          <a:p>
            <a:pPr algn="l">
              <a:buFont typeface="Arial" panose="020B0604020202020204" pitchFamily="34" charset="0"/>
              <a:buChar char="•"/>
            </a:pPr>
            <a:r>
              <a:rPr lang="en-US" sz="1400" b="0" i="0" dirty="0">
                <a:solidFill>
                  <a:srgbClr val="231F20"/>
                </a:solidFill>
                <a:effectLst/>
                <a:latin typeface="+mn-lt"/>
              </a:rPr>
              <a:t>flames</a:t>
            </a:r>
          </a:p>
          <a:p>
            <a:pPr algn="l">
              <a:buFont typeface="Arial" panose="020B0604020202020204" pitchFamily="34" charset="0"/>
              <a:buChar char="•"/>
            </a:pPr>
            <a:r>
              <a:rPr lang="en-US" sz="1400" b="0" i="0" dirty="0">
                <a:solidFill>
                  <a:srgbClr val="231F20"/>
                </a:solidFill>
                <a:effectLst/>
                <a:latin typeface="+mn-lt"/>
              </a:rPr>
              <a:t>flash from an explosion</a:t>
            </a:r>
          </a:p>
          <a:p>
            <a:pPr algn="l">
              <a:buFont typeface="Arial" panose="020B0604020202020204" pitchFamily="34" charset="0"/>
              <a:buChar char="•"/>
            </a:pPr>
            <a:r>
              <a:rPr lang="en-US" sz="1400" b="0" i="0" dirty="0">
                <a:solidFill>
                  <a:srgbClr val="231F20"/>
                </a:solidFill>
                <a:effectLst/>
                <a:latin typeface="+mn-lt"/>
              </a:rPr>
              <a:t>chemicals such as acids</a:t>
            </a:r>
          </a:p>
          <a:p>
            <a:pPr algn="l">
              <a:buFont typeface="Arial" panose="020B0604020202020204" pitchFamily="34" charset="0"/>
              <a:buChar char="•"/>
            </a:pPr>
            <a:r>
              <a:rPr lang="en-US" sz="1400" b="0" i="0" dirty="0">
                <a:solidFill>
                  <a:srgbClr val="231F20"/>
                </a:solidFill>
                <a:effectLst/>
                <a:latin typeface="+mn-lt"/>
              </a:rPr>
              <a:t>electricity</a:t>
            </a:r>
          </a:p>
          <a:p>
            <a:pPr algn="l">
              <a:buFont typeface="Arial" panose="020B0604020202020204" pitchFamily="34" charset="0"/>
              <a:buChar char="•"/>
            </a:pPr>
            <a:r>
              <a:rPr lang="en-US" sz="1400" b="0" i="0" dirty="0">
                <a:solidFill>
                  <a:srgbClr val="231F20"/>
                </a:solidFill>
                <a:effectLst/>
                <a:latin typeface="+mn-lt"/>
              </a:rPr>
              <a:t>scalding liquids</a:t>
            </a:r>
          </a:p>
          <a:p>
            <a:pPr algn="l">
              <a:buFont typeface="Arial" panose="020B0604020202020204" pitchFamily="34" charset="0"/>
              <a:buChar char="•"/>
            </a:pPr>
            <a:r>
              <a:rPr lang="en-US" sz="1400" b="0" i="0" dirty="0">
                <a:solidFill>
                  <a:srgbClr val="231F20"/>
                </a:solidFill>
                <a:effectLst/>
                <a:latin typeface="+mn-lt"/>
              </a:rPr>
              <a:t>contact with an extremely hot object for an extended period</a:t>
            </a:r>
          </a:p>
          <a:p>
            <a:pPr algn="l">
              <a:buFont typeface="Arial" panose="020B0604020202020204" pitchFamily="34" charset="0"/>
              <a:buChar char="•"/>
            </a:pPr>
            <a:endParaRPr lang="en-US" sz="1400" b="0" i="0" dirty="0">
              <a:solidFill>
                <a:srgbClr val="231F20"/>
              </a:solidFill>
              <a:effectLst/>
              <a:latin typeface="+mn-lt"/>
            </a:endParaRPr>
          </a:p>
          <a:p>
            <a:r>
              <a:rPr lang="en-US" sz="1400" b="1" i="0" dirty="0">
                <a:solidFill>
                  <a:srgbClr val="231F20"/>
                </a:solidFill>
                <a:effectLst/>
                <a:latin typeface="+mn-lt"/>
              </a:rPr>
              <a:t>Always call emergency services for these types of burns. People with these burns must seek medical attention!</a:t>
            </a:r>
            <a:endParaRPr lang="en-CA" sz="1400" b="1" i="0" dirty="0">
              <a:solidFill>
                <a:schemeClr val="tx1"/>
              </a:solidFill>
              <a:effectLst/>
              <a:latin typeface="+mn-lt"/>
            </a:endParaRPr>
          </a:p>
          <a:p>
            <a:endParaRPr lang="en-US" sz="1400" b="0" i="0" dirty="0">
              <a:solidFill>
                <a:schemeClr val="tx1"/>
              </a:solidFill>
              <a:effectLst/>
              <a:latin typeface="+mn-lt"/>
            </a:endParaRPr>
          </a:p>
          <a:p>
            <a:pPr indent="-457200"/>
            <a:r>
              <a:rPr lang="en-CA" sz="1400" i="1" dirty="0">
                <a:solidFill>
                  <a:srgbClr val="000000"/>
                </a:solidFill>
                <a:effectLst/>
                <a:latin typeface="+mn-lt"/>
                <a:ea typeface="Times New Roman" panose="02020603050405020304" pitchFamily="18" charset="0"/>
              </a:rPr>
              <a:t>Treatment</a:t>
            </a:r>
            <a:r>
              <a:rPr lang="en-CA" sz="1400" dirty="0">
                <a:solidFill>
                  <a:srgbClr val="000000"/>
                </a:solidFill>
                <a:effectLst/>
                <a:latin typeface="+mn-lt"/>
                <a:ea typeface="Times New Roman" panose="02020603050405020304" pitchFamily="18" charset="0"/>
              </a:rPr>
              <a:t>. (n.d.). Canadian Skin Patient Alliance. Retrieved September 27, 2022, from </a:t>
            </a:r>
            <a:r>
              <a:rPr lang="en-CA" sz="1400" u="sng" dirty="0">
                <a:solidFill>
                  <a:srgbClr val="0563C1"/>
                </a:solidFill>
                <a:effectLst/>
                <a:latin typeface="+mn-lt"/>
                <a:ea typeface="Times New Roman" panose="02020603050405020304" pitchFamily="18" charset="0"/>
                <a:hlinkClick r:id="rId3"/>
              </a:rPr>
              <a:t>https://canadianskin.ca/burns/45-treatment-1</a:t>
            </a:r>
            <a:endParaRPr lang="en-CA" sz="1400" u="sng" dirty="0">
              <a:solidFill>
                <a:srgbClr val="0563C1"/>
              </a:solidFill>
              <a:effectLst/>
              <a:latin typeface="+mn-lt"/>
              <a:ea typeface="Times New Roman" panose="02020603050405020304" pitchFamily="18"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endParaRPr lang="en-CA" sz="1400" dirty="0">
              <a:solidFill>
                <a:srgbClr val="000000"/>
              </a:solidFill>
              <a:effectLst/>
              <a:latin typeface="+mn-lt"/>
              <a:ea typeface="Times New Roman" panose="02020603050405020304" pitchFamily="18"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CA" sz="1400" dirty="0">
                <a:solidFill>
                  <a:srgbClr val="000000"/>
                </a:solidFill>
                <a:effectLst/>
                <a:latin typeface="+mn-lt"/>
                <a:ea typeface="Times New Roman" panose="02020603050405020304" pitchFamily="18" charset="0"/>
              </a:rPr>
              <a:t>Morales-Brown, L. (2021, February 15). </a:t>
            </a:r>
            <a:r>
              <a:rPr lang="en-CA" sz="1400" i="1" dirty="0">
                <a:solidFill>
                  <a:srgbClr val="000000"/>
                </a:solidFill>
                <a:effectLst/>
                <a:latin typeface="+mn-lt"/>
                <a:ea typeface="Times New Roman" panose="02020603050405020304" pitchFamily="18" charset="0"/>
              </a:rPr>
              <a:t>What to know about third degree burns</a:t>
            </a:r>
            <a:r>
              <a:rPr lang="en-CA" sz="1400" dirty="0">
                <a:solidFill>
                  <a:srgbClr val="000000"/>
                </a:solidFill>
                <a:effectLst/>
                <a:latin typeface="+mn-lt"/>
                <a:ea typeface="Times New Roman" panose="02020603050405020304" pitchFamily="18" charset="0"/>
              </a:rPr>
              <a:t>. Medical News Today. Retrieved September 27, 2022, from https://www.medicalnewstoday.com/articles/third-degree-burns#causes </a:t>
            </a:r>
            <a:endParaRPr lang="en-CA" sz="1400" dirty="0">
              <a:effectLst/>
              <a:latin typeface="+mn-lt"/>
              <a:ea typeface="Times New Roman" panose="02020603050405020304" pitchFamily="18" charset="0"/>
            </a:endParaRPr>
          </a:p>
          <a:p>
            <a:pPr algn="l">
              <a:buFont typeface="Arial" panose="020B0604020202020204" pitchFamily="34" charset="0"/>
              <a:buChar char="•"/>
            </a:pPr>
            <a:endParaRPr lang="en-US" sz="1400" b="0" i="0" dirty="0">
              <a:solidFill>
                <a:srgbClr val="231F20"/>
              </a:solidFill>
              <a:effectLst/>
              <a:latin typeface="+mn-lt"/>
            </a:endParaRPr>
          </a:p>
          <a:p>
            <a:endParaRPr lang="en-CA" sz="2800" b="0" i="0" dirty="0">
              <a:solidFill>
                <a:schemeClr val="tx1"/>
              </a:solidFill>
              <a:effectLst/>
              <a:latin typeface="Comic Sans MS" panose="030F0702030302020204" pitchFamily="66" charset="0"/>
            </a:endParaRPr>
          </a:p>
          <a:p>
            <a:pPr indent="-457200"/>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79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3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A1A8D-68F0-48D3-AEFE-82F09977979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38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136A-38F6-4DE9-8D3E-478C58AAA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EFC4C05-5B74-4345-9264-BEF3934AE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3132F3C-E0B0-47B1-B67D-940D1C8931A7}"/>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8143B993-E6FD-4236-A9C5-C892F08507E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ADD4B01-11B9-4CC1-A6FF-939A4744B34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20192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3DEE-2823-43F2-9491-D2181E572DE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695DD97-D2F1-4C62-B613-F4BCD6460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CD9E25E-3B35-42B8-8F69-B3460B71C9D9}"/>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8160BB8F-D0A1-4F9D-833C-F46D8645F05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07D5395-AA6F-4276-B88E-AD0EE3D7C38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82019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1BCC03-865B-4682-BDB9-B7A014064F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6DB421EE-908E-4DC9-A949-CC9E0AA53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C38B62E-67CE-49FA-8575-9BA814441825}"/>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2A3ADA9D-182C-42C2-B4EA-2ADD8968882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A0BFF28-ED0F-401D-8AFD-BA8ADC2AAE5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4228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37A4-4BEF-4155-B564-B1FC7690ED61}"/>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2180816-7E5A-4018-9935-B2D2F85B8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8AEE0B-01A9-4856-AD10-2D222EEF608B}"/>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E81EFA86-7DEE-481D-B33B-38ED14EDF16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337513C-17D5-49C3-84C5-D003AFABC503}"/>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864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26EF-C067-465F-9196-0C86AA1E1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DEE26E0-0E46-4BB9-A72E-D5C1A798E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58E71D-D6BB-4215-8C26-43CB139D7678}"/>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D69F0F1C-E677-4E17-A727-04A1D66DEFE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8791429-915E-47A2-9DA0-1F76BFC29EC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02895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CCA1-E080-47E5-BA11-32B6B09201E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FE48ACA-4E73-4843-90E5-C56B33596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40B12D2-111C-4278-9E91-D8E7F57FE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F8B85ED-93A2-4A08-B93D-E711C58AE6C8}"/>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6" name="Footer Placeholder 5">
            <a:extLst>
              <a:ext uri="{FF2B5EF4-FFF2-40B4-BE49-F238E27FC236}">
                <a16:creationId xmlns:a16="http://schemas.microsoft.com/office/drawing/2014/main" id="{FA560FA6-73F5-4A65-A1E4-46904A5AFE8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83C46A-81F4-4D1D-A0B8-18551D94637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17811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96FD-8523-44FA-B929-0F3E8C107B1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229B094-BC5F-4146-AF2E-FBA86B24E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302922-159D-4A29-8C2E-2A41CDC6C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4C2EA4C-5441-46FD-86ED-A8E3EB3D07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A8B9B5-C830-4402-84DA-64BCE6C7B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00EE1B72-AE22-42E0-B6BE-E185E6997C37}"/>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8" name="Footer Placeholder 7">
            <a:extLst>
              <a:ext uri="{FF2B5EF4-FFF2-40B4-BE49-F238E27FC236}">
                <a16:creationId xmlns:a16="http://schemas.microsoft.com/office/drawing/2014/main" id="{BF565A7F-38FC-4F2D-834A-16E36A6CEFC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DB71E2F-601C-4FC4-8E44-4001C5B47DE9}"/>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4778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B1EB-39EB-4BF7-956C-A5BB4D05D2FE}"/>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799F91A4-5948-4AF4-9CC8-ACE5A957C8BC}"/>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4" name="Footer Placeholder 3">
            <a:extLst>
              <a:ext uri="{FF2B5EF4-FFF2-40B4-BE49-F238E27FC236}">
                <a16:creationId xmlns:a16="http://schemas.microsoft.com/office/drawing/2014/main" id="{FAC0222D-838F-4D91-A874-3D33CE3BEC6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E874B2A-B862-4EFD-8117-500D09EA738F}"/>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71172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71DF0-F475-4C2A-8DE6-94DDC9846EA6}"/>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3" name="Footer Placeholder 2">
            <a:extLst>
              <a:ext uri="{FF2B5EF4-FFF2-40B4-BE49-F238E27FC236}">
                <a16:creationId xmlns:a16="http://schemas.microsoft.com/office/drawing/2014/main" id="{11ADA19E-2E85-44A0-AF17-2B4671538D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8D56AB6-4B25-4206-95B6-5AB5C5C539BD}"/>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99352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AC8-E26D-47A4-87A1-F9984F3E6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92F148-A234-41D7-A3B3-4FEB3E27BD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A777DAE-64CC-484D-92EB-875166F9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9C376-1A31-4BFE-814B-226B6572C0EE}"/>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6" name="Footer Placeholder 5">
            <a:extLst>
              <a:ext uri="{FF2B5EF4-FFF2-40B4-BE49-F238E27FC236}">
                <a16:creationId xmlns:a16="http://schemas.microsoft.com/office/drawing/2014/main" id="{CE4F07B9-5787-4DB3-A2D0-774A90E4361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23B7875-DB38-4832-8452-E36662A6ED07}"/>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25826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3EAD-D562-45FB-9646-65B36C206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12F6D7AA-9758-46B3-9BCC-2559EFCDF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300D80FD-A305-49D9-8293-90C155BC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50DA8-9083-4023-82C4-DA62C1101CC4}"/>
              </a:ext>
            </a:extLst>
          </p:cNvPr>
          <p:cNvSpPr>
            <a:spLocks noGrp="1"/>
          </p:cNvSpPr>
          <p:nvPr>
            <p:ph type="dt" sz="half" idx="10"/>
          </p:nvPr>
        </p:nvSpPr>
        <p:spPr/>
        <p:txBody>
          <a:bodyPr/>
          <a:lstStyle/>
          <a:p>
            <a:fld id="{A3F8F5EA-BC8E-4492-B7E3-7D8D035A0014}" type="datetimeFigureOut">
              <a:rPr lang="en-NZ" smtClean="0"/>
              <a:t>27/03/2023</a:t>
            </a:fld>
            <a:endParaRPr lang="en-NZ"/>
          </a:p>
        </p:txBody>
      </p:sp>
      <p:sp>
        <p:nvSpPr>
          <p:cNvPr id="6" name="Footer Placeholder 5">
            <a:extLst>
              <a:ext uri="{FF2B5EF4-FFF2-40B4-BE49-F238E27FC236}">
                <a16:creationId xmlns:a16="http://schemas.microsoft.com/office/drawing/2014/main" id="{451C8802-A075-4A00-AB56-DA67A204326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A639168-AAA4-40E7-98A6-340855657FBB}"/>
              </a:ext>
            </a:extLst>
          </p:cNvPr>
          <p:cNvSpPr>
            <a:spLocks noGrp="1"/>
          </p:cNvSpPr>
          <p:nvPr>
            <p:ph type="sldNum" sz="quarter" idx="12"/>
          </p:nvPr>
        </p:nvSpPr>
        <p:spPr/>
        <p:txBody>
          <a:bodyPr/>
          <a:lstStyle/>
          <a:p>
            <a:fld id="{CB434942-AB4A-4931-89CB-BE5C76074FEA}" type="slidenum">
              <a:rPr lang="en-NZ" smtClean="0"/>
              <a:t>‹#›</a:t>
            </a:fld>
            <a:endParaRPr lang="en-NZ"/>
          </a:p>
        </p:txBody>
      </p:sp>
    </p:spTree>
    <p:extLst>
      <p:ext uri="{BB962C8B-B14F-4D97-AF65-F5344CB8AC3E}">
        <p14:creationId xmlns:p14="http://schemas.microsoft.com/office/powerpoint/2010/main" val="345714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0F7F8-15AB-4C75-B203-C3F970F8E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37DA95-1D16-40C9-A5F9-46CA467BF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2F3FF72-B0FC-4BFD-B0CA-EC34B92CC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8F5EA-BC8E-4492-B7E3-7D8D035A0014}" type="datetimeFigureOut">
              <a:rPr lang="en-NZ" smtClean="0"/>
              <a:t>27/03/2023</a:t>
            </a:fld>
            <a:endParaRPr lang="en-NZ"/>
          </a:p>
        </p:txBody>
      </p:sp>
      <p:sp>
        <p:nvSpPr>
          <p:cNvPr id="5" name="Footer Placeholder 4">
            <a:extLst>
              <a:ext uri="{FF2B5EF4-FFF2-40B4-BE49-F238E27FC236}">
                <a16:creationId xmlns:a16="http://schemas.microsoft.com/office/drawing/2014/main" id="{0570B31F-99DA-4996-BBEB-08D417A9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AF333CA5-1E30-4BA1-BD5E-32829BC7F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4942-AB4A-4931-89CB-BE5C76074FEA}" type="slidenum">
              <a:rPr lang="en-NZ" smtClean="0"/>
              <a:t>‹#›</a:t>
            </a:fld>
            <a:endParaRPr lang="en-NZ"/>
          </a:p>
        </p:txBody>
      </p:sp>
    </p:spTree>
    <p:extLst>
      <p:ext uri="{BB962C8B-B14F-4D97-AF65-F5344CB8AC3E}">
        <p14:creationId xmlns:p14="http://schemas.microsoft.com/office/powerpoint/2010/main" val="7473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2.bin"/><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oleObject" Target="../embeddings/oleObject3.bin"/><Relationship Id="rId7" Type="http://schemas.openxmlformats.org/officeDocument/2006/relationships/image" Target="../media/image9.svg"/><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wmf"/><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svg"/><Relationship Id="rId3" Type="http://schemas.openxmlformats.org/officeDocument/2006/relationships/oleObject" Target="../embeddings/oleObject5.bin"/><Relationship Id="rId7" Type="http://schemas.openxmlformats.org/officeDocument/2006/relationships/image" Target="../media/image9.sv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5.wmf"/><Relationship Id="rId9" Type="http://schemas.openxmlformats.org/officeDocument/2006/relationships/image" Target="../media/image11.svg"/><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6.bin"/><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7.bin"/><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anadianskin.ca/burns#fast-facts" TargetMode="External"/><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1622" t="55989" r="40379" b="30499"/>
          <a:stretch/>
        </p:blipFill>
        <p:spPr>
          <a:xfrm>
            <a:off x="0" y="6025895"/>
            <a:ext cx="7501128" cy="832105"/>
          </a:xfrm>
          <a:prstGeom prst="rect">
            <a:avLst/>
          </a:prstGeom>
        </p:spPr>
      </p:pic>
      <p:pic>
        <p:nvPicPr>
          <p:cNvPr id="6" name="Picture 5"/>
          <p:cNvPicPr>
            <a:picLocks noChangeAspect="1"/>
          </p:cNvPicPr>
          <p:nvPr/>
        </p:nvPicPr>
        <p:blipFill rotWithShape="1">
          <a:blip r:embed="rId3"/>
          <a:srcRect l="41622" t="55989" r="15531" b="30499"/>
          <a:stretch/>
        </p:blipFill>
        <p:spPr>
          <a:xfrm>
            <a:off x="7501128" y="6028041"/>
            <a:ext cx="4690872" cy="832105"/>
          </a:xfrm>
          <a:prstGeom prst="rect">
            <a:avLst/>
          </a:prstGeom>
        </p:spPr>
      </p:pic>
      <p:sp>
        <p:nvSpPr>
          <p:cNvPr id="17" name="Rectangle 16">
            <a:extLst>
              <a:ext uri="{FF2B5EF4-FFF2-40B4-BE49-F238E27FC236}">
                <a16:creationId xmlns:a16="http://schemas.microsoft.com/office/drawing/2014/main" id="{62383365-EA20-9EC3-9EF9-E7B4439EDF12}"/>
              </a:ext>
            </a:extLst>
          </p:cNvPr>
          <p:cNvSpPr/>
          <p:nvPr/>
        </p:nvSpPr>
        <p:spPr>
          <a:xfrm>
            <a:off x="0" y="0"/>
            <a:ext cx="12192000" cy="832105"/>
          </a:xfrm>
          <a:prstGeom prst="rect">
            <a:avLst/>
          </a:prstGeom>
          <a:solidFill>
            <a:srgbClr val="213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9" name="Object 18">
            <a:extLst>
              <a:ext uri="{FF2B5EF4-FFF2-40B4-BE49-F238E27FC236}">
                <a16:creationId xmlns:a16="http://schemas.microsoft.com/office/drawing/2014/main" id="{30C9286B-BA68-32E3-0E13-F9043C3B45F0}"/>
              </a:ext>
            </a:extLst>
          </p:cNvPr>
          <p:cNvGraphicFramePr>
            <a:graphicFrameLocks noChangeAspect="1"/>
          </p:cNvGraphicFramePr>
          <p:nvPr>
            <p:extLst>
              <p:ext uri="{D42A27DB-BD31-4B8C-83A1-F6EECF244321}">
                <p14:modId xmlns:p14="http://schemas.microsoft.com/office/powerpoint/2010/main" val="1286982411"/>
              </p:ext>
            </p:extLst>
          </p:nvPr>
        </p:nvGraphicFramePr>
        <p:xfrm>
          <a:off x="2017811" y="1394696"/>
          <a:ext cx="3238500" cy="3409950"/>
        </p:xfrm>
        <a:graphic>
          <a:graphicData uri="http://schemas.openxmlformats.org/presentationml/2006/ole">
            <mc:AlternateContent xmlns:mc="http://schemas.openxmlformats.org/markup-compatibility/2006">
              <mc:Choice xmlns:v="urn:schemas-microsoft-com:vml" Requires="v">
                <p:oleObj r:id="rId4" imgW="10983960" imgH="11669760" progId="">
                  <p:embed/>
                </p:oleObj>
              </mc:Choice>
              <mc:Fallback>
                <p:oleObj r:id="rId4" imgW="10983960" imgH="11669760" progId="">
                  <p:embed/>
                  <p:pic>
                    <p:nvPicPr>
                      <p:cNvPr id="19" name="Object 18">
                        <a:extLst>
                          <a:ext uri="{FF2B5EF4-FFF2-40B4-BE49-F238E27FC236}">
                            <a16:creationId xmlns:a16="http://schemas.microsoft.com/office/drawing/2014/main" id="{30C9286B-BA68-32E3-0E13-F9043C3B45F0}"/>
                          </a:ext>
                        </a:extLst>
                      </p:cNvPr>
                      <p:cNvPicPr/>
                      <p:nvPr/>
                    </p:nvPicPr>
                    <p:blipFill>
                      <a:blip r:embed="rId5"/>
                      <a:stretch>
                        <a:fillRect/>
                      </a:stretch>
                    </p:blipFill>
                    <p:spPr>
                      <a:xfrm>
                        <a:off x="2017811" y="1394696"/>
                        <a:ext cx="3238500" cy="340995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1FC3BDAE-2368-09CA-CC19-19E17995132F}"/>
              </a:ext>
            </a:extLst>
          </p:cNvPr>
          <p:cNvSpPr txBox="1"/>
          <p:nvPr/>
        </p:nvSpPr>
        <p:spPr>
          <a:xfrm>
            <a:off x="6228832" y="3559780"/>
            <a:ext cx="353949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First Nations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Technical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a:ln>
                  <a:noFill/>
                </a:ln>
                <a:solidFill>
                  <a:srgbClr val="044E77"/>
                </a:solidFill>
                <a:effectLst/>
                <a:uLnTx/>
                <a:uFillTx/>
                <a:latin typeface="Helvetica 65 Medium" panose="020B0500000000000000" pitchFamily="34" charset="0"/>
                <a:ea typeface="+mn-ea"/>
                <a:cs typeface="+mn-cs"/>
              </a:rPr>
              <a:t>Advisory Group Inc.</a:t>
            </a:r>
          </a:p>
        </p:txBody>
      </p:sp>
      <p:sp>
        <p:nvSpPr>
          <p:cNvPr id="23" name="TextBox 22">
            <a:extLst>
              <a:ext uri="{FF2B5EF4-FFF2-40B4-BE49-F238E27FC236}">
                <a16:creationId xmlns:a16="http://schemas.microsoft.com/office/drawing/2014/main" id="{A6303545-B3ED-58DA-5535-5C0B107445F0}"/>
              </a:ext>
            </a:extLst>
          </p:cNvPr>
          <p:cNvSpPr txBox="1"/>
          <p:nvPr/>
        </p:nvSpPr>
        <p:spPr>
          <a:xfrm>
            <a:off x="5981700" y="1883252"/>
            <a:ext cx="5606095" cy="954107"/>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Fire Safety Course</a:t>
            </a:r>
            <a:r>
              <a:rPr kumimoji="0" lang="en-US" sz="2800" b="1" i="0" u="none" strike="noStrike" kern="1200" cap="none" spc="0" normalizeH="0" baseline="0" noProof="0">
                <a:ln>
                  <a:noFill/>
                </a:ln>
                <a:solidFill>
                  <a:srgbClr val="1F497D"/>
                </a:solidFill>
                <a:effectLst/>
                <a:uLnTx/>
                <a:uFillTx/>
                <a:latin typeface="Helvetica 65 Medium" panose="020B0500000000000000"/>
                <a:ea typeface="+mn-ea"/>
                <a:cs typeface="Times New Roman" panose="02020603050405020304" pitchFamily="18" charset="0"/>
              </a:rPr>
              <a:t>: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Helvetica 65 Medium" panose="020B0500000000000000"/>
                <a:ea typeface="+mn-ea"/>
                <a:cs typeface="Times New Roman" panose="02020603050405020304" pitchFamily="18" charset="0"/>
              </a:rPr>
              <a:t>Fire Protection </a:t>
            </a:r>
            <a:r>
              <a:rPr kumimoji="0" lang="en-US" sz="2800" b="1" i="0" u="none" strike="noStrike" kern="1200" cap="none" spc="0" normalizeH="0" baseline="0" noProof="0" dirty="0">
                <a:ln>
                  <a:noFill/>
                </a:ln>
                <a:solidFill>
                  <a:srgbClr val="1F497D"/>
                </a:solidFill>
                <a:effectLst/>
                <a:uLnTx/>
                <a:uFillTx/>
                <a:latin typeface="Helvetica 65 Medium" panose="020B0500000000000000"/>
                <a:ea typeface="+mn-ea"/>
                <a:cs typeface="Times New Roman" panose="02020603050405020304" pitchFamily="18" charset="0"/>
              </a:rPr>
              <a:t>Grades 10-12</a:t>
            </a:r>
          </a:p>
        </p:txBody>
      </p:sp>
      <p:sp>
        <p:nvSpPr>
          <p:cNvPr id="3" name="Rectangle 2">
            <a:extLst>
              <a:ext uri="{FF2B5EF4-FFF2-40B4-BE49-F238E27FC236}">
                <a16:creationId xmlns:a16="http://schemas.microsoft.com/office/drawing/2014/main" id="{1772B09C-DFAC-7D6C-FF0C-D4397CA63177}"/>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B9EA02D7-4D63-76B5-59FD-0C138A5C7A0F}"/>
              </a:ext>
            </a:extLst>
          </p:cNvPr>
          <p:cNvPicPr>
            <a:picLocks noChangeAspect="1"/>
          </p:cNvPicPr>
          <p:nvPr/>
        </p:nvPicPr>
        <p:blipFill>
          <a:blip r:embed="rId7"/>
          <a:stretch>
            <a:fillRect/>
          </a:stretch>
        </p:blipFill>
        <p:spPr>
          <a:xfrm>
            <a:off x="295807" y="5007042"/>
            <a:ext cx="852911" cy="803032"/>
          </a:xfrm>
          <a:prstGeom prst="rect">
            <a:avLst/>
          </a:prstGeom>
        </p:spPr>
      </p:pic>
      <p:sp>
        <p:nvSpPr>
          <p:cNvPr id="7" name="Rectangle 6">
            <a:extLst>
              <a:ext uri="{FF2B5EF4-FFF2-40B4-BE49-F238E27FC236}">
                <a16:creationId xmlns:a16="http://schemas.microsoft.com/office/drawing/2014/main" id="{32F2A881-7C2C-249D-9EFD-D889415AAFD7}"/>
              </a:ext>
            </a:extLst>
          </p:cNvPr>
          <p:cNvSpPr/>
          <p:nvPr/>
        </p:nvSpPr>
        <p:spPr>
          <a:xfrm>
            <a:off x="2314824" y="5039749"/>
            <a:ext cx="7795647" cy="934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Helvetica" panose="020B0604020202020204" pitchFamily="34" charset="0"/>
                <a:cs typeface="Helvetica" panose="020B0604020202020204" pitchFamily="34" charset="0"/>
              </a:rPr>
              <a:t>Fire Prevention is Everyone’s Responsibility</a:t>
            </a:r>
            <a:endParaRPr lang="en-CA" sz="2400" i="1"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2292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US" sz="2800" dirty="0">
                <a:latin typeface="Comic Sans MS" panose="030F0702030302020204" pitchFamily="66" charset="0"/>
              </a:rPr>
              <a:t>F</a:t>
            </a:r>
            <a:r>
              <a:rPr lang="en-CA" sz="2800" dirty="0" err="1">
                <a:latin typeface="Comic Sans MS" panose="030F0702030302020204" pitchFamily="66" charset="0"/>
              </a:rPr>
              <a:t>irst</a:t>
            </a:r>
            <a:r>
              <a:rPr lang="en-CA" sz="2800" dirty="0">
                <a:latin typeface="Comic Sans MS" panose="030F0702030302020204" pitchFamily="66" charset="0"/>
              </a:rPr>
              <a:t>-Degree Burns</a:t>
            </a:r>
            <a:endParaRPr lang="en-CA" sz="2800" dirty="0">
              <a:solidFill>
                <a:schemeClr val="tx1"/>
              </a:solidFill>
              <a:latin typeface="Comic Sans MS" panose="030F0702030302020204" pitchFamily="66" charset="0"/>
            </a:endParaRPr>
          </a:p>
        </p:txBody>
      </p:sp>
      <p:sp>
        <p:nvSpPr>
          <p:cNvPr id="6" name="Rectangle 5">
            <a:extLst>
              <a:ext uri="{FF2B5EF4-FFF2-40B4-BE49-F238E27FC236}">
                <a16:creationId xmlns:a16="http://schemas.microsoft.com/office/drawing/2014/main" id="{0E514C27-14FD-535F-4F94-11E6B62F03F7}"/>
              </a:ext>
            </a:extLst>
          </p:cNvPr>
          <p:cNvSpPr/>
          <p:nvPr/>
        </p:nvSpPr>
        <p:spPr>
          <a:xfrm>
            <a:off x="3676650" y="981075"/>
            <a:ext cx="200977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Hot Water</a:t>
            </a:r>
          </a:p>
        </p:txBody>
      </p:sp>
      <p:pic>
        <p:nvPicPr>
          <p:cNvPr id="7" name="Picture 6" descr="A close-up of a person's ear&#10;&#10;Description automatically generated with low confidence">
            <a:extLst>
              <a:ext uri="{FF2B5EF4-FFF2-40B4-BE49-F238E27FC236}">
                <a16:creationId xmlns:a16="http://schemas.microsoft.com/office/drawing/2014/main" id="{82DA81ED-46CE-0179-C6A3-019DBFE1D4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5066" y="738692"/>
            <a:ext cx="6887688" cy="4594964"/>
          </a:xfrm>
          <a:prstGeom prst="rect">
            <a:avLst/>
          </a:prstGeom>
        </p:spPr>
      </p:pic>
      <p:sp>
        <p:nvSpPr>
          <p:cNvPr id="3" name="Rectangle 2">
            <a:extLst>
              <a:ext uri="{FF2B5EF4-FFF2-40B4-BE49-F238E27FC236}">
                <a16:creationId xmlns:a16="http://schemas.microsoft.com/office/drawing/2014/main" id="{0AE45B54-41CB-E1C6-5851-3101B3142221}"/>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C6511843-17F2-6EA7-4467-47E9E4AB3F95}"/>
              </a:ext>
            </a:extLst>
          </p:cNvPr>
          <p:cNvPicPr>
            <a:picLocks noChangeAspect="1"/>
          </p:cNvPicPr>
          <p:nvPr/>
        </p:nvPicPr>
        <p:blipFill>
          <a:blip r:embed="rId8"/>
          <a:stretch>
            <a:fillRect/>
          </a:stretch>
        </p:blipFill>
        <p:spPr>
          <a:xfrm>
            <a:off x="295808" y="5007042"/>
            <a:ext cx="731540" cy="688759"/>
          </a:xfrm>
          <a:prstGeom prst="rect">
            <a:avLst/>
          </a:prstGeom>
        </p:spPr>
      </p:pic>
    </p:spTree>
    <p:extLst>
      <p:ext uri="{BB962C8B-B14F-4D97-AF65-F5344CB8AC3E}">
        <p14:creationId xmlns:p14="http://schemas.microsoft.com/office/powerpoint/2010/main" val="213802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CA" sz="2800" dirty="0">
                <a:latin typeface="Comic Sans MS" panose="030F0702030302020204" pitchFamily="66" charset="0"/>
              </a:rPr>
              <a:t>If </a:t>
            </a:r>
            <a:r>
              <a:rPr lang="en-CA" sz="2800" dirty="0">
                <a:solidFill>
                  <a:schemeClr val="tx1"/>
                </a:solidFill>
                <a:latin typeface="Comic Sans MS" panose="030F0702030302020204" pitchFamily="66" charset="0"/>
              </a:rPr>
              <a:t>you get a first degree burn:</a:t>
            </a:r>
          </a:p>
        </p:txBody>
      </p:sp>
      <p:sp>
        <p:nvSpPr>
          <p:cNvPr id="15" name="Rectangle 14">
            <a:extLst>
              <a:ext uri="{FF2B5EF4-FFF2-40B4-BE49-F238E27FC236}">
                <a16:creationId xmlns:a16="http://schemas.microsoft.com/office/drawing/2014/main" id="{8669DC80-A51E-2E5C-76A5-C9F447A3EDC0}"/>
              </a:ext>
            </a:extLst>
          </p:cNvPr>
          <p:cNvSpPr/>
          <p:nvPr/>
        </p:nvSpPr>
        <p:spPr>
          <a:xfrm>
            <a:off x="4178442" y="4045467"/>
            <a:ext cx="2884938" cy="62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Hold the burn under cool water for at least 15 minutes.</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4" name="Rectangle 23">
            <a:extLst>
              <a:ext uri="{FF2B5EF4-FFF2-40B4-BE49-F238E27FC236}">
                <a16:creationId xmlns:a16="http://schemas.microsoft.com/office/drawing/2014/main" id="{5D619F9E-CAF1-AC26-1A5D-29E7708F887D}"/>
              </a:ext>
            </a:extLst>
          </p:cNvPr>
          <p:cNvSpPr/>
          <p:nvPr/>
        </p:nvSpPr>
        <p:spPr>
          <a:xfrm>
            <a:off x="8287203" y="3797068"/>
            <a:ext cx="2738355" cy="719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Cover it with a bandage.</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Graphic 6" descr="Handwashing with solid fill">
            <a:extLst>
              <a:ext uri="{FF2B5EF4-FFF2-40B4-BE49-F238E27FC236}">
                <a16:creationId xmlns:a16="http://schemas.microsoft.com/office/drawing/2014/main" id="{E3887799-2D30-30CB-34BA-CB66FDB2C7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2849" y="1680584"/>
            <a:ext cx="1887467" cy="1887467"/>
          </a:xfrm>
          <a:prstGeom prst="rect">
            <a:avLst/>
          </a:prstGeom>
        </p:spPr>
      </p:pic>
      <p:pic>
        <p:nvPicPr>
          <p:cNvPr id="14" name="Graphic 13" descr="Adhesive Bandage with solid fill">
            <a:extLst>
              <a:ext uri="{FF2B5EF4-FFF2-40B4-BE49-F238E27FC236}">
                <a16:creationId xmlns:a16="http://schemas.microsoft.com/office/drawing/2014/main" id="{E77B805B-A733-FD9D-CEE9-4FB5B167F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5213" y="1874543"/>
            <a:ext cx="1710445" cy="1710445"/>
          </a:xfrm>
          <a:prstGeom prst="rect">
            <a:avLst/>
          </a:prstGeom>
        </p:spPr>
      </p:pic>
      <p:sp>
        <p:nvSpPr>
          <p:cNvPr id="2" name="Rectangle 1">
            <a:extLst>
              <a:ext uri="{FF2B5EF4-FFF2-40B4-BE49-F238E27FC236}">
                <a16:creationId xmlns:a16="http://schemas.microsoft.com/office/drawing/2014/main" id="{B0DFB3E0-F1BA-373E-CA8D-DA3D8D76A137}"/>
              </a:ext>
            </a:extLst>
          </p:cNvPr>
          <p:cNvSpPr/>
          <p:nvPr/>
        </p:nvSpPr>
        <p:spPr>
          <a:xfrm>
            <a:off x="248431" y="3672506"/>
            <a:ext cx="2738355" cy="120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mic Sans MS" panose="030F0702030302020204" pitchFamily="66" charset="0"/>
              </a:rPr>
              <a:t>1</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lang="en-US" dirty="0">
                <a:solidFill>
                  <a:prstClr val="black"/>
                </a:solidFill>
                <a:latin typeface="Comic Sans MS" panose="030F0702030302020204" pitchFamily="66" charset="0"/>
              </a:rPr>
              <a:t>Remove any clothing or jewelry from the burn area.</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6" name="Graphic 15" descr="Ring outline">
            <a:extLst>
              <a:ext uri="{FF2B5EF4-FFF2-40B4-BE49-F238E27FC236}">
                <a16:creationId xmlns:a16="http://schemas.microsoft.com/office/drawing/2014/main" id="{6105FD41-417C-4E62-1A13-B9BEEEF177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7507" y="1863231"/>
            <a:ext cx="1710445" cy="1710445"/>
          </a:xfrm>
          <a:prstGeom prst="rect">
            <a:avLst/>
          </a:prstGeom>
        </p:spPr>
      </p:pic>
      <p:sp>
        <p:nvSpPr>
          <p:cNvPr id="6" name="Rectangle 5">
            <a:extLst>
              <a:ext uri="{FF2B5EF4-FFF2-40B4-BE49-F238E27FC236}">
                <a16:creationId xmlns:a16="http://schemas.microsoft.com/office/drawing/2014/main" id="{2E7E7A83-55B8-C108-A604-B3C4357EE901}"/>
              </a:ext>
            </a:extLst>
          </p:cNvPr>
          <p:cNvSpPr/>
          <p:nvPr/>
        </p:nvSpPr>
        <p:spPr>
          <a:xfrm>
            <a:off x="11122797" y="4855645"/>
            <a:ext cx="827063" cy="954429"/>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7EECA0C1-CCC4-E654-C21A-F47383ED9D57}"/>
              </a:ext>
            </a:extLst>
          </p:cNvPr>
          <p:cNvPicPr>
            <a:picLocks noChangeAspect="1"/>
          </p:cNvPicPr>
          <p:nvPr/>
        </p:nvPicPr>
        <p:blipFill>
          <a:blip r:embed="rId13"/>
          <a:stretch>
            <a:fillRect/>
          </a:stretch>
        </p:blipFill>
        <p:spPr>
          <a:xfrm>
            <a:off x="295808" y="5007042"/>
            <a:ext cx="731540" cy="688759"/>
          </a:xfrm>
          <a:prstGeom prst="rect">
            <a:avLst/>
          </a:prstGeom>
        </p:spPr>
      </p:pic>
    </p:spTree>
    <p:extLst>
      <p:ext uri="{BB962C8B-B14F-4D97-AF65-F5344CB8AC3E}">
        <p14:creationId xmlns:p14="http://schemas.microsoft.com/office/powerpoint/2010/main" val="5287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CA" sz="2800" dirty="0">
                <a:latin typeface="Comic Sans MS" panose="030F0702030302020204" pitchFamily="66" charset="0"/>
              </a:rPr>
              <a:t>Second-Degree Burns</a:t>
            </a:r>
            <a:endParaRPr lang="en-CA" sz="2800" dirty="0">
              <a:solidFill>
                <a:schemeClr val="tx1"/>
              </a:solidFill>
              <a:latin typeface="Comic Sans MS" panose="030F0702030302020204" pitchFamily="66" charset="0"/>
            </a:endParaRPr>
          </a:p>
        </p:txBody>
      </p:sp>
      <p:sp>
        <p:nvSpPr>
          <p:cNvPr id="6" name="Rectangle 5">
            <a:extLst>
              <a:ext uri="{FF2B5EF4-FFF2-40B4-BE49-F238E27FC236}">
                <a16:creationId xmlns:a16="http://schemas.microsoft.com/office/drawing/2014/main" id="{0E514C27-14FD-535F-4F94-11E6B62F03F7}"/>
              </a:ext>
            </a:extLst>
          </p:cNvPr>
          <p:cNvSpPr/>
          <p:nvPr/>
        </p:nvSpPr>
        <p:spPr>
          <a:xfrm>
            <a:off x="3676650" y="981075"/>
            <a:ext cx="200977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Hot Water</a:t>
            </a:r>
          </a:p>
        </p:txBody>
      </p:sp>
      <p:pic>
        <p:nvPicPr>
          <p:cNvPr id="3" name="Picture 2">
            <a:extLst>
              <a:ext uri="{FF2B5EF4-FFF2-40B4-BE49-F238E27FC236}">
                <a16:creationId xmlns:a16="http://schemas.microsoft.com/office/drawing/2014/main" id="{970B1A61-BE85-0707-9534-2CEA23ED4655}"/>
              </a:ext>
            </a:extLst>
          </p:cNvPr>
          <p:cNvPicPr>
            <a:picLocks noChangeAspect="1"/>
          </p:cNvPicPr>
          <p:nvPr/>
        </p:nvPicPr>
        <p:blipFill rotWithShape="1">
          <a:blip r:embed="rId6">
            <a:extLst>
              <a:ext uri="{28A0092B-C50C-407E-A947-70E740481C1C}">
                <a14:useLocalDpi xmlns:a14="http://schemas.microsoft.com/office/drawing/2010/main" val="0"/>
              </a:ext>
            </a:extLst>
          </a:blip>
          <a:srcRect b="24483"/>
          <a:stretch/>
        </p:blipFill>
        <p:spPr>
          <a:xfrm>
            <a:off x="2802576" y="1200150"/>
            <a:ext cx="6894203" cy="3902810"/>
          </a:xfrm>
          <a:prstGeom prst="rect">
            <a:avLst/>
          </a:prstGeom>
        </p:spPr>
      </p:pic>
      <p:sp>
        <p:nvSpPr>
          <p:cNvPr id="7" name="Rectangle 6">
            <a:extLst>
              <a:ext uri="{FF2B5EF4-FFF2-40B4-BE49-F238E27FC236}">
                <a16:creationId xmlns:a16="http://schemas.microsoft.com/office/drawing/2014/main" id="{637CCC4E-D853-F689-C975-35DEF8CE5ECB}"/>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401FEE29-7FFF-E2BC-53C8-0956E6434920}"/>
              </a:ext>
            </a:extLst>
          </p:cNvPr>
          <p:cNvPicPr>
            <a:picLocks noChangeAspect="1"/>
          </p:cNvPicPr>
          <p:nvPr/>
        </p:nvPicPr>
        <p:blipFill>
          <a:blip r:embed="rId8"/>
          <a:stretch>
            <a:fillRect/>
          </a:stretch>
        </p:blipFill>
        <p:spPr>
          <a:xfrm>
            <a:off x="295808" y="5007042"/>
            <a:ext cx="731540" cy="688759"/>
          </a:xfrm>
          <a:prstGeom prst="rect">
            <a:avLst/>
          </a:prstGeom>
        </p:spPr>
      </p:pic>
    </p:spTree>
    <p:extLst>
      <p:ext uri="{BB962C8B-B14F-4D97-AF65-F5344CB8AC3E}">
        <p14:creationId xmlns:p14="http://schemas.microsoft.com/office/powerpoint/2010/main" val="184914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CA" sz="2800" dirty="0">
                <a:latin typeface="Comic Sans MS" panose="030F0702030302020204" pitchFamily="66" charset="0"/>
              </a:rPr>
              <a:t>If </a:t>
            </a:r>
            <a:r>
              <a:rPr lang="en-CA" sz="2800" dirty="0">
                <a:solidFill>
                  <a:schemeClr val="tx1"/>
                </a:solidFill>
                <a:latin typeface="Comic Sans MS" panose="030F0702030302020204" pitchFamily="66" charset="0"/>
              </a:rPr>
              <a:t>you get a second degree burn:</a:t>
            </a:r>
          </a:p>
        </p:txBody>
      </p:sp>
      <p:sp>
        <p:nvSpPr>
          <p:cNvPr id="15" name="Rectangle 14">
            <a:extLst>
              <a:ext uri="{FF2B5EF4-FFF2-40B4-BE49-F238E27FC236}">
                <a16:creationId xmlns:a16="http://schemas.microsoft.com/office/drawing/2014/main" id="{8669DC80-A51E-2E5C-76A5-C9F447A3EDC0}"/>
              </a:ext>
            </a:extLst>
          </p:cNvPr>
          <p:cNvSpPr/>
          <p:nvPr/>
        </p:nvSpPr>
        <p:spPr>
          <a:xfrm>
            <a:off x="3211061" y="2828237"/>
            <a:ext cx="2884938" cy="1321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Hold the burn under cool water for at least 15 minutes.</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4" name="Rectangle 23">
            <a:extLst>
              <a:ext uri="{FF2B5EF4-FFF2-40B4-BE49-F238E27FC236}">
                <a16:creationId xmlns:a16="http://schemas.microsoft.com/office/drawing/2014/main" id="{5D619F9E-CAF1-AC26-1A5D-29E7708F887D}"/>
              </a:ext>
            </a:extLst>
          </p:cNvPr>
          <p:cNvSpPr/>
          <p:nvPr/>
        </p:nvSpPr>
        <p:spPr>
          <a:xfrm>
            <a:off x="6092219" y="3043565"/>
            <a:ext cx="2738355" cy="628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 Cover it with a bandage.</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 name="Graphic 6" descr="Handwashing with solid fill">
            <a:extLst>
              <a:ext uri="{FF2B5EF4-FFF2-40B4-BE49-F238E27FC236}">
                <a16:creationId xmlns:a16="http://schemas.microsoft.com/office/drawing/2014/main" id="{E3887799-2D30-30CB-34BA-CB66FDB2C7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2195" y="1093286"/>
            <a:ext cx="1887467" cy="1887467"/>
          </a:xfrm>
          <a:prstGeom prst="rect">
            <a:avLst/>
          </a:prstGeom>
        </p:spPr>
      </p:pic>
      <p:pic>
        <p:nvPicPr>
          <p:cNvPr id="14" name="Graphic 13" descr="Adhesive Bandage with solid fill">
            <a:extLst>
              <a:ext uri="{FF2B5EF4-FFF2-40B4-BE49-F238E27FC236}">
                <a16:creationId xmlns:a16="http://schemas.microsoft.com/office/drawing/2014/main" id="{E77B805B-A733-FD9D-CEE9-4FB5B167F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5926" y="1224955"/>
            <a:ext cx="1502337" cy="1502337"/>
          </a:xfrm>
          <a:prstGeom prst="rect">
            <a:avLst/>
          </a:prstGeom>
        </p:spPr>
      </p:pic>
      <p:sp>
        <p:nvSpPr>
          <p:cNvPr id="2" name="Rectangle 1">
            <a:extLst>
              <a:ext uri="{FF2B5EF4-FFF2-40B4-BE49-F238E27FC236}">
                <a16:creationId xmlns:a16="http://schemas.microsoft.com/office/drawing/2014/main" id="{B0DFB3E0-F1BA-373E-CA8D-DA3D8D76A137}"/>
              </a:ext>
            </a:extLst>
          </p:cNvPr>
          <p:cNvSpPr/>
          <p:nvPr/>
        </p:nvSpPr>
        <p:spPr>
          <a:xfrm>
            <a:off x="284120" y="2885061"/>
            <a:ext cx="2738355" cy="120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mic Sans MS" panose="030F0702030302020204" pitchFamily="66" charset="0"/>
              </a:rPr>
              <a:t>1</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lang="en-US" dirty="0">
                <a:solidFill>
                  <a:prstClr val="black"/>
                </a:solidFill>
                <a:latin typeface="Comic Sans MS" panose="030F0702030302020204" pitchFamily="66" charset="0"/>
              </a:rPr>
              <a:t>Remove any clothing or jewelry from the burn area.</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Rectangle 5">
            <a:extLst>
              <a:ext uri="{FF2B5EF4-FFF2-40B4-BE49-F238E27FC236}">
                <a16:creationId xmlns:a16="http://schemas.microsoft.com/office/drawing/2014/main" id="{D80FB989-99B6-515D-0BF5-0EC069F2F3D1}"/>
              </a:ext>
            </a:extLst>
          </p:cNvPr>
          <p:cNvSpPr/>
          <p:nvPr/>
        </p:nvSpPr>
        <p:spPr>
          <a:xfrm>
            <a:off x="8764612" y="1912030"/>
            <a:ext cx="3185248" cy="3378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omic Sans MS" panose="030F0702030302020204" pitchFamily="66" charset="0"/>
              </a:rPr>
              <a:t>4.</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If it is a mild second- degree burn, cover the burn with antibiotic ointment to keep the burn moist for several days. Seek medical advice is the burn is bigger than 3 inches wide or is on the face, feet hands or across a joint or caused by chemicals or electricity </a:t>
            </a:r>
            <a:endParaRPr kumimoji="0" lang="en-CA"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9" name="Graphic 8" descr="Ambulance outline">
            <a:extLst>
              <a:ext uri="{FF2B5EF4-FFF2-40B4-BE49-F238E27FC236}">
                <a16:creationId xmlns:a16="http://schemas.microsoft.com/office/drawing/2014/main" id="{7CB7F04F-F96F-D40A-2A5D-62A1E03F2A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91825" y="963699"/>
            <a:ext cx="1701566" cy="1701566"/>
          </a:xfrm>
          <a:prstGeom prst="rect">
            <a:avLst/>
          </a:prstGeom>
        </p:spPr>
      </p:pic>
      <p:pic>
        <p:nvPicPr>
          <p:cNvPr id="16" name="Graphic 15" descr="Ring outline">
            <a:extLst>
              <a:ext uri="{FF2B5EF4-FFF2-40B4-BE49-F238E27FC236}">
                <a16:creationId xmlns:a16="http://schemas.microsoft.com/office/drawing/2014/main" id="{6105FD41-417C-4E62-1A13-B9BEEEF177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8396" y="1174616"/>
            <a:ext cx="1710445" cy="1710445"/>
          </a:xfrm>
          <a:prstGeom prst="rect">
            <a:avLst/>
          </a:prstGeom>
        </p:spPr>
      </p:pic>
      <p:sp>
        <p:nvSpPr>
          <p:cNvPr id="8" name="Rectangle 7">
            <a:extLst>
              <a:ext uri="{FF2B5EF4-FFF2-40B4-BE49-F238E27FC236}">
                <a16:creationId xmlns:a16="http://schemas.microsoft.com/office/drawing/2014/main" id="{D49EBE52-C17D-3403-5DE8-0FDA1956E582}"/>
              </a:ext>
            </a:extLst>
          </p:cNvPr>
          <p:cNvSpPr/>
          <p:nvPr/>
        </p:nvSpPr>
        <p:spPr>
          <a:xfrm>
            <a:off x="11330039" y="5011313"/>
            <a:ext cx="744339" cy="889172"/>
          </a:xfrm>
          <a:prstGeom prst="rect">
            <a:avLst/>
          </a:prstGeom>
          <a:blipFill>
            <a:blip r:embed="rId14"/>
            <a:stretch>
              <a:fillRect t="-734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2AD09573-D9F0-9FBC-2711-8C0BDC5427D2}"/>
              </a:ext>
            </a:extLst>
          </p:cNvPr>
          <p:cNvPicPr>
            <a:picLocks noChangeAspect="1"/>
          </p:cNvPicPr>
          <p:nvPr/>
        </p:nvPicPr>
        <p:blipFill>
          <a:blip r:embed="rId15"/>
          <a:stretch>
            <a:fillRect/>
          </a:stretch>
        </p:blipFill>
        <p:spPr>
          <a:xfrm>
            <a:off x="295808" y="5007042"/>
            <a:ext cx="731540" cy="688759"/>
          </a:xfrm>
          <a:prstGeom prst="rect">
            <a:avLst/>
          </a:prstGeom>
        </p:spPr>
      </p:pic>
    </p:spTree>
    <p:extLst>
      <p:ext uri="{BB962C8B-B14F-4D97-AF65-F5344CB8AC3E}">
        <p14:creationId xmlns:p14="http://schemas.microsoft.com/office/powerpoint/2010/main" val="333375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CA" sz="2800" dirty="0">
                <a:latin typeface="Comic Sans MS" panose="030F0702030302020204" pitchFamily="66" charset="0"/>
              </a:rPr>
              <a:t>Third and Fourth Degree Burns</a:t>
            </a:r>
            <a:endParaRPr lang="en-CA" sz="2800" dirty="0">
              <a:solidFill>
                <a:schemeClr val="tx1"/>
              </a:solidFill>
              <a:latin typeface="Comic Sans MS" panose="030F0702030302020204" pitchFamily="66" charset="0"/>
            </a:endParaRPr>
          </a:p>
        </p:txBody>
      </p:sp>
      <p:pic>
        <p:nvPicPr>
          <p:cNvPr id="6" name="Picture 5">
            <a:extLst>
              <a:ext uri="{FF2B5EF4-FFF2-40B4-BE49-F238E27FC236}">
                <a16:creationId xmlns:a16="http://schemas.microsoft.com/office/drawing/2014/main" id="{77F49BE7-7FB2-2B0B-CA69-4FF70B2FBCBA}"/>
              </a:ext>
            </a:extLst>
          </p:cNvPr>
          <p:cNvPicPr>
            <a:picLocks noChangeAspect="1"/>
          </p:cNvPicPr>
          <p:nvPr/>
        </p:nvPicPr>
        <p:blipFill rotWithShape="1">
          <a:blip r:embed="rId6">
            <a:extLst>
              <a:ext uri="{28A0092B-C50C-407E-A947-70E740481C1C}">
                <a14:useLocalDpi xmlns:a14="http://schemas.microsoft.com/office/drawing/2010/main" val="0"/>
              </a:ext>
            </a:extLst>
          </a:blip>
          <a:srcRect l="20658"/>
          <a:stretch/>
        </p:blipFill>
        <p:spPr>
          <a:xfrm rot="16200000">
            <a:off x="3539412" y="-409596"/>
            <a:ext cx="4078968" cy="6858000"/>
          </a:xfrm>
          <a:prstGeom prst="rect">
            <a:avLst/>
          </a:prstGeom>
        </p:spPr>
      </p:pic>
      <p:sp>
        <p:nvSpPr>
          <p:cNvPr id="3" name="Rectangle 2">
            <a:extLst>
              <a:ext uri="{FF2B5EF4-FFF2-40B4-BE49-F238E27FC236}">
                <a16:creationId xmlns:a16="http://schemas.microsoft.com/office/drawing/2014/main" id="{08D45367-A3D6-F112-10D1-F4EA28EE6B6D}"/>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F843DEE9-21D5-FF81-6E66-4E5D5E6CC4BB}"/>
              </a:ext>
            </a:extLst>
          </p:cNvPr>
          <p:cNvPicPr>
            <a:picLocks noChangeAspect="1"/>
          </p:cNvPicPr>
          <p:nvPr/>
        </p:nvPicPr>
        <p:blipFill>
          <a:blip r:embed="rId8"/>
          <a:stretch>
            <a:fillRect/>
          </a:stretch>
        </p:blipFill>
        <p:spPr>
          <a:xfrm>
            <a:off x="295808" y="5007042"/>
            <a:ext cx="731540" cy="688759"/>
          </a:xfrm>
          <a:prstGeom prst="rect">
            <a:avLst/>
          </a:prstGeom>
        </p:spPr>
      </p:pic>
    </p:spTree>
    <p:extLst>
      <p:ext uri="{BB962C8B-B14F-4D97-AF65-F5344CB8AC3E}">
        <p14:creationId xmlns:p14="http://schemas.microsoft.com/office/powerpoint/2010/main" val="320331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4" name="TextBox 3"/>
          <p:cNvSpPr txBox="1"/>
          <p:nvPr/>
        </p:nvSpPr>
        <p:spPr>
          <a:xfrm>
            <a:off x="462185" y="169843"/>
            <a:ext cx="10531206" cy="523220"/>
          </a:xfrm>
          <a:prstGeom prst="rect">
            <a:avLst/>
          </a:prstGeom>
          <a:noFill/>
        </p:spPr>
        <p:txBody>
          <a:bodyPr wrap="square" rtlCol="0">
            <a:spAutoFit/>
          </a:bodyPr>
          <a:lstStyle/>
          <a:p>
            <a:pPr algn="ctr"/>
            <a:r>
              <a:rPr lang="en-CA" sz="2800" dirty="0">
                <a:latin typeface="Comic Sans MS" panose="030F0702030302020204" pitchFamily="66" charset="0"/>
              </a:rPr>
              <a:t>Burn Facts</a:t>
            </a:r>
            <a:endParaRPr lang="en-CA" sz="2800" dirty="0">
              <a:solidFill>
                <a:schemeClr val="tx1"/>
              </a:solidFill>
              <a:latin typeface="Comic Sans MS" panose="030F0702030302020204" pitchFamily="66" charset="0"/>
            </a:endParaRPr>
          </a:p>
        </p:txBody>
      </p:sp>
      <p:sp>
        <p:nvSpPr>
          <p:cNvPr id="6" name="Rectangle 5">
            <a:extLst>
              <a:ext uri="{FF2B5EF4-FFF2-40B4-BE49-F238E27FC236}">
                <a16:creationId xmlns:a16="http://schemas.microsoft.com/office/drawing/2014/main" id="{0E514C27-14FD-535F-4F94-11E6B62F03F7}"/>
              </a:ext>
            </a:extLst>
          </p:cNvPr>
          <p:cNvSpPr/>
          <p:nvPr/>
        </p:nvSpPr>
        <p:spPr>
          <a:xfrm>
            <a:off x="3676650" y="981075"/>
            <a:ext cx="200977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Hot Water</a:t>
            </a:r>
          </a:p>
        </p:txBody>
      </p:sp>
      <p:sp>
        <p:nvSpPr>
          <p:cNvPr id="3" name="TextBox 2">
            <a:extLst>
              <a:ext uri="{FF2B5EF4-FFF2-40B4-BE49-F238E27FC236}">
                <a16:creationId xmlns:a16="http://schemas.microsoft.com/office/drawing/2014/main" id="{E60E329F-BE62-A9FE-CEB0-D87441DE8475}"/>
              </a:ext>
            </a:extLst>
          </p:cNvPr>
          <p:cNvSpPr txBox="1"/>
          <p:nvPr/>
        </p:nvSpPr>
        <p:spPr>
          <a:xfrm>
            <a:off x="704800" y="765598"/>
            <a:ext cx="11261569" cy="5816977"/>
          </a:xfrm>
          <a:prstGeom prst="rect">
            <a:avLst/>
          </a:prstGeom>
          <a:noFill/>
        </p:spPr>
        <p:txBody>
          <a:bodyPr wrap="square" rtlCol="0">
            <a:spAutoFit/>
          </a:bodyPr>
          <a:lstStyle/>
          <a:p>
            <a:pPr marL="342900" indent="-342900" algn="l">
              <a:buFont typeface="Arial" panose="020B0604020202020204" pitchFamily="34" charset="0"/>
              <a:buChar char="•"/>
            </a:pPr>
            <a:r>
              <a:rPr lang="en-US" sz="2400" b="0" i="0" dirty="0">
                <a:effectLst/>
                <a:latin typeface="Helvetica "/>
              </a:rPr>
              <a:t>More than 3200 Canadians were admitted to hospitals for burns in 2005-2006.</a:t>
            </a:r>
          </a:p>
          <a:p>
            <a:pPr marL="342900" indent="-342900" algn="l">
              <a:buFont typeface="Arial" panose="020B0604020202020204" pitchFamily="34" charset="0"/>
              <a:buChar char="•"/>
            </a:pPr>
            <a:r>
              <a:rPr lang="en-US" sz="2400" b="0" i="0" dirty="0">
                <a:effectLst/>
                <a:latin typeface="Helvetica "/>
              </a:rPr>
              <a:t>Most of these burns were caused by hot substances (such as water, steam or chemicals).</a:t>
            </a:r>
          </a:p>
          <a:p>
            <a:pPr marL="342900" indent="-342900" algn="l">
              <a:buFont typeface="Arial" panose="020B0604020202020204" pitchFamily="34" charset="0"/>
              <a:buChar char="•"/>
            </a:pPr>
            <a:r>
              <a:rPr lang="en-US" sz="2400" b="0" i="0" dirty="0">
                <a:effectLst/>
                <a:latin typeface="Helvetica "/>
              </a:rPr>
              <a:t>Adults aged 40 to 49 are the most likely to be admitted to hospital, followed by children.</a:t>
            </a:r>
          </a:p>
          <a:p>
            <a:pPr marL="342900" indent="-342900">
              <a:buFont typeface="Arial" panose="020B0604020202020204" pitchFamily="34" charset="0"/>
              <a:buChar char="•"/>
            </a:pPr>
            <a:r>
              <a:rPr lang="en-CA" sz="2400" dirty="0">
                <a:latin typeface="Helvetica "/>
                <a:ea typeface="Times New Roman" panose="02020603050405020304" pitchFamily="18" charset="0"/>
                <a:cs typeface="Calibri" panose="020F0502020204030204" pitchFamily="34" charset="0"/>
              </a:rPr>
              <a:t>Exposure for just three seconds to water which is </a:t>
            </a:r>
            <a:r>
              <a:rPr lang="en-CA" sz="2400" spc="-25" dirty="0">
                <a:latin typeface="Helvetica "/>
                <a:ea typeface="Times New Roman" panose="02020603050405020304" pitchFamily="18" charset="0"/>
                <a:cs typeface="Calibri" panose="020F0502020204030204" pitchFamily="34" charset="0"/>
              </a:rPr>
              <a:t>140 </a:t>
            </a:r>
            <a:r>
              <a:rPr lang="en-CA" sz="2400" dirty="0">
                <a:latin typeface="Helvetica "/>
                <a:ea typeface="Times New Roman" panose="02020603050405020304" pitchFamily="18" charset="0"/>
                <a:cs typeface="Calibri" panose="020F0502020204030204" pitchFamily="34" charset="0"/>
              </a:rPr>
              <a:t>degrees F (the temperature of the average home’s hot water as it comes  from the tap) can result in a third degree burn on a child or an older adult. </a:t>
            </a:r>
          </a:p>
          <a:p>
            <a:pPr marL="342900" indent="-342900" algn="l">
              <a:buFont typeface="Arial" panose="020B0604020202020204" pitchFamily="34" charset="0"/>
              <a:buChar char="•"/>
            </a:pPr>
            <a:r>
              <a:rPr lang="en-US" sz="2400" b="0" i="0" dirty="0">
                <a:effectLst/>
                <a:latin typeface="Helvetica "/>
              </a:rPr>
              <a:t>Children’s skin is thinner and burns more quickly and deeply than an adult’s skin. </a:t>
            </a:r>
          </a:p>
          <a:p>
            <a:pPr marL="342900" indent="-342900" algn="l">
              <a:buFont typeface="Arial" panose="020B0604020202020204" pitchFamily="34" charset="0"/>
              <a:buChar char="•"/>
            </a:pPr>
            <a:r>
              <a:rPr lang="en-US" sz="2400" dirty="0">
                <a:latin typeface="Helvetica "/>
              </a:rPr>
              <a:t>O</a:t>
            </a:r>
            <a:r>
              <a:rPr lang="en-US" sz="2400" b="0" i="0" dirty="0">
                <a:effectLst/>
                <a:latin typeface="Helvetica "/>
              </a:rPr>
              <a:t>ver 10,000 children (0 to 19 years) were admitted to a Canadian hospital with burn injuries between 1994 and 2003.</a:t>
            </a:r>
          </a:p>
          <a:p>
            <a:pPr marL="342900" indent="-342900" algn="l">
              <a:buFont typeface="Arial" panose="020B0604020202020204" pitchFamily="34" charset="0"/>
              <a:buChar char="•"/>
            </a:pPr>
            <a:endParaRPr lang="en-US" sz="2400" dirty="0">
              <a:latin typeface="Helvetica "/>
            </a:endParaRPr>
          </a:p>
          <a:p>
            <a:pPr algn="ctr"/>
            <a:r>
              <a:rPr lang="en-US" sz="1400" b="0" i="0" dirty="0">
                <a:effectLst/>
                <a:latin typeface="Helvetica "/>
                <a:hlinkClick r:id="rId6"/>
              </a:rPr>
              <a:t>https://canadianskin.ca/burns#fast-facts</a:t>
            </a:r>
            <a:endParaRPr lang="en-US" sz="1400" b="0" i="0" dirty="0">
              <a:effectLst/>
              <a:latin typeface="Helvetica "/>
            </a:endParaRPr>
          </a:p>
          <a:p>
            <a:pPr marL="285750" indent="-285750">
              <a:buFont typeface="Wingdings" panose="05000000000000000000" pitchFamily="2" charset="2"/>
              <a:buChar char="§"/>
            </a:pPr>
            <a:endParaRPr lang="en-CA" sz="1800" dirty="0">
              <a:solidFill>
                <a:srgbClr val="231F20"/>
              </a:solidFill>
              <a:latin typeface="Century Gothic" panose="020B0502020202020204" pitchFamily="34" charset="0"/>
              <a:ea typeface="Times New Roman" panose="02020603050405020304" pitchFamily="18" charset="0"/>
              <a:cs typeface="Calibri" panose="020F0502020204030204" pitchFamily="34" charset="0"/>
            </a:endParaRPr>
          </a:p>
          <a:p>
            <a:endParaRPr lang="en-CA" dirty="0"/>
          </a:p>
        </p:txBody>
      </p:sp>
      <p:sp>
        <p:nvSpPr>
          <p:cNvPr id="7" name="Rectangle 6">
            <a:extLst>
              <a:ext uri="{FF2B5EF4-FFF2-40B4-BE49-F238E27FC236}">
                <a16:creationId xmlns:a16="http://schemas.microsoft.com/office/drawing/2014/main" id="{C8827E93-3635-6EA4-CA5E-B654C2597010}"/>
              </a:ext>
            </a:extLst>
          </p:cNvPr>
          <p:cNvSpPr/>
          <p:nvPr/>
        </p:nvSpPr>
        <p:spPr>
          <a:xfrm>
            <a:off x="11122797" y="4855645"/>
            <a:ext cx="827063" cy="954429"/>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6E92FA43-B928-81E4-B0BD-21CA5116F6AB}"/>
              </a:ext>
            </a:extLst>
          </p:cNvPr>
          <p:cNvPicPr>
            <a:picLocks noChangeAspect="1"/>
          </p:cNvPicPr>
          <p:nvPr/>
        </p:nvPicPr>
        <p:blipFill>
          <a:blip r:embed="rId8"/>
          <a:stretch>
            <a:fillRect/>
          </a:stretch>
        </p:blipFill>
        <p:spPr>
          <a:xfrm>
            <a:off x="295808" y="5007042"/>
            <a:ext cx="731540" cy="688759"/>
          </a:xfrm>
          <a:prstGeom prst="rect">
            <a:avLst/>
          </a:prstGeom>
        </p:spPr>
      </p:pic>
    </p:spTree>
    <p:extLst>
      <p:ext uri="{BB962C8B-B14F-4D97-AF65-F5344CB8AC3E}">
        <p14:creationId xmlns:p14="http://schemas.microsoft.com/office/powerpoint/2010/main" val="26397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1385FF65-1D0E-4310-8C6A-26A49312E90A}"/>
              </a:ext>
            </a:extLst>
          </p:cNvPr>
          <p:cNvGraphicFramePr>
            <a:graphicFrameLocks noChangeAspect="1"/>
          </p:cNvGraphicFramePr>
          <p:nvPr/>
        </p:nvGraphicFramePr>
        <p:xfrm>
          <a:off x="-1" y="5379285"/>
          <a:ext cx="12192001" cy="1557147"/>
        </p:xfrm>
        <a:graphic>
          <a:graphicData uri="http://schemas.openxmlformats.org/presentationml/2006/ole">
            <mc:AlternateContent xmlns:mc="http://schemas.openxmlformats.org/markup-compatibility/2006">
              <mc:Choice xmlns:v="urn:schemas-microsoft-com:vml" Requires="v">
                <p:oleObj r:id="rId3" imgW="12698280" imgH="1638000" progId="">
                  <p:embed/>
                </p:oleObj>
              </mc:Choice>
              <mc:Fallback>
                <p:oleObj r:id="rId3" imgW="12698280" imgH="1638000" progId="">
                  <p:embed/>
                  <p:pic>
                    <p:nvPicPr>
                      <p:cNvPr id="11" name="Object 10">
                        <a:extLst>
                          <a:ext uri="{FF2B5EF4-FFF2-40B4-BE49-F238E27FC236}">
                            <a16:creationId xmlns:a16="http://schemas.microsoft.com/office/drawing/2014/main" id="{1385FF65-1D0E-4310-8C6A-26A49312E90A}"/>
                          </a:ext>
                        </a:extLst>
                      </p:cNvPr>
                      <p:cNvPicPr/>
                      <p:nvPr/>
                    </p:nvPicPr>
                    <p:blipFill>
                      <a:blip r:embed="rId4"/>
                      <a:stretch>
                        <a:fillRect/>
                      </a:stretch>
                    </p:blipFill>
                    <p:spPr>
                      <a:xfrm>
                        <a:off x="-1" y="5379285"/>
                        <a:ext cx="12192001" cy="1557147"/>
                      </a:xfrm>
                      <a:prstGeom prst="rect">
                        <a:avLst/>
                      </a:prstGeom>
                    </p:spPr>
                  </p:pic>
                </p:oleObj>
              </mc:Fallback>
            </mc:AlternateContent>
          </a:graphicData>
        </a:graphic>
      </p:graphicFrame>
      <p:pic>
        <p:nvPicPr>
          <p:cNvPr id="5" name="Picture 4"/>
          <p:cNvPicPr>
            <a:picLocks noChangeAspect="1"/>
          </p:cNvPicPr>
          <p:nvPr/>
        </p:nvPicPr>
        <p:blipFill rotWithShape="1">
          <a:blip r:embed="rId5"/>
          <a:srcRect l="53815" t="83879" r="39760"/>
          <a:stretch/>
        </p:blipFill>
        <p:spPr>
          <a:xfrm>
            <a:off x="0" y="5908830"/>
            <a:ext cx="12192000" cy="1122864"/>
          </a:xfrm>
          <a:prstGeom prst="rect">
            <a:avLst/>
          </a:prstGeom>
        </p:spPr>
      </p:pic>
      <p:sp>
        <p:nvSpPr>
          <p:cNvPr id="12" name="TextBox 11">
            <a:extLst>
              <a:ext uri="{FF2B5EF4-FFF2-40B4-BE49-F238E27FC236}">
                <a16:creationId xmlns:a16="http://schemas.microsoft.com/office/drawing/2014/main" id="{608546B3-8A3D-41FC-9099-4CDBBE7A6337}"/>
              </a:ext>
            </a:extLst>
          </p:cNvPr>
          <p:cNvSpPr txBox="1"/>
          <p:nvPr/>
        </p:nvSpPr>
        <p:spPr>
          <a:xfrm>
            <a:off x="9884426" y="6120910"/>
            <a:ext cx="18177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0" i="0" u="none" strike="noStrike" kern="1200" cap="none" spc="0" normalizeH="0" baseline="0" noProof="0" dirty="0">
                <a:ln>
                  <a:noFill/>
                </a:ln>
                <a:solidFill>
                  <a:prstClr val="white"/>
                </a:solidFill>
                <a:effectLst/>
                <a:uLnTx/>
                <a:uFillTx/>
                <a:latin typeface="Helvetica 65 Medium" panose="020B0500000000000000"/>
                <a:ea typeface="+mn-ea"/>
                <a:cs typeface="+mn-cs"/>
              </a:rPr>
              <a:t>tsag.net</a:t>
            </a:r>
          </a:p>
        </p:txBody>
      </p:sp>
      <p:sp>
        <p:nvSpPr>
          <p:cNvPr id="6" name="Rectangle 5">
            <a:extLst>
              <a:ext uri="{FF2B5EF4-FFF2-40B4-BE49-F238E27FC236}">
                <a16:creationId xmlns:a16="http://schemas.microsoft.com/office/drawing/2014/main" id="{0E514C27-14FD-535F-4F94-11E6B62F03F7}"/>
              </a:ext>
            </a:extLst>
          </p:cNvPr>
          <p:cNvSpPr/>
          <p:nvPr/>
        </p:nvSpPr>
        <p:spPr>
          <a:xfrm>
            <a:off x="3676650" y="981075"/>
            <a:ext cx="2009775"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Hot Water</a:t>
            </a:r>
          </a:p>
        </p:txBody>
      </p:sp>
      <p:sp>
        <p:nvSpPr>
          <p:cNvPr id="2" name="TextBox 1">
            <a:extLst>
              <a:ext uri="{FF2B5EF4-FFF2-40B4-BE49-F238E27FC236}">
                <a16:creationId xmlns:a16="http://schemas.microsoft.com/office/drawing/2014/main" id="{AE2D5DED-6A9D-19B3-39C7-3ADCE8FCB99E}"/>
              </a:ext>
            </a:extLst>
          </p:cNvPr>
          <p:cNvSpPr txBox="1"/>
          <p:nvPr/>
        </p:nvSpPr>
        <p:spPr>
          <a:xfrm>
            <a:off x="6351394" y="337759"/>
            <a:ext cx="5627050" cy="5109091"/>
          </a:xfrm>
          <a:prstGeom prst="rect">
            <a:avLst/>
          </a:prstGeom>
          <a:noFill/>
        </p:spPr>
        <p:txBody>
          <a:bodyPr wrap="square" rtlCol="0">
            <a:spAutoFit/>
          </a:bodyPr>
          <a:lstStyle/>
          <a:p>
            <a:r>
              <a:rPr lang="en-CA" sz="2800" b="1" dirty="0">
                <a:latin typeface="Helvetica "/>
              </a:rPr>
              <a:t>Burn Prevention</a:t>
            </a:r>
          </a:p>
          <a:p>
            <a:endParaRPr lang="en-CA" sz="2800" dirty="0">
              <a:latin typeface="Helvetica "/>
            </a:endParaRPr>
          </a:p>
          <a:p>
            <a:r>
              <a:rPr lang="en-CA" sz="2800" dirty="0">
                <a:latin typeface="Helvetica "/>
              </a:rPr>
              <a:t>K</a:t>
            </a:r>
            <a:r>
              <a:rPr lang="en-CA" sz="2800" b="0" i="0" u="none" strike="noStrike" kern="1200" baseline="0" dirty="0">
                <a:solidFill>
                  <a:schemeClr val="tx1"/>
                </a:solidFill>
                <a:latin typeface="Helvetica "/>
              </a:rPr>
              <a:t>eep pot handles turned in</a:t>
            </a:r>
          </a:p>
          <a:p>
            <a:endParaRPr lang="en-CA" sz="2800" b="0" i="0" u="none" strike="noStrike" kern="1200" baseline="0" dirty="0">
              <a:solidFill>
                <a:schemeClr val="tx1"/>
              </a:solidFill>
              <a:latin typeface="Helvetica "/>
            </a:endParaRPr>
          </a:p>
          <a:p>
            <a:endParaRPr lang="en-CA" sz="2800" b="0" i="0" u="none" strike="noStrike" kern="1200" baseline="0" dirty="0">
              <a:solidFill>
                <a:schemeClr val="tx1"/>
              </a:solidFill>
              <a:latin typeface="Helvetica "/>
            </a:endParaRPr>
          </a:p>
          <a:p>
            <a:r>
              <a:rPr lang="en-CA" sz="2800" b="0" i="0" u="none" strike="noStrike" kern="1200" baseline="0" dirty="0">
                <a:solidFill>
                  <a:schemeClr val="tx1"/>
                </a:solidFill>
                <a:latin typeface="Helvetica "/>
              </a:rPr>
              <a:t>Always use pot holders or oven mitts</a:t>
            </a:r>
          </a:p>
          <a:p>
            <a:endParaRPr lang="en-CA" sz="2800" b="0" i="0" u="none" strike="noStrike" kern="1200" baseline="0" dirty="0">
              <a:solidFill>
                <a:schemeClr val="tx1"/>
              </a:solidFill>
              <a:latin typeface="Helvetica "/>
            </a:endParaRPr>
          </a:p>
          <a:p>
            <a:r>
              <a:rPr lang="en-CA" sz="2800" b="0" i="0" u="none" strike="noStrike" kern="1200" baseline="0" dirty="0">
                <a:solidFill>
                  <a:schemeClr val="tx1"/>
                </a:solidFill>
                <a:latin typeface="Helvetica "/>
              </a:rPr>
              <a:t>• Make sure sleeves are close fitting</a:t>
            </a:r>
          </a:p>
          <a:p>
            <a:endParaRPr lang="en-CA" sz="2800" dirty="0">
              <a:solidFill>
                <a:srgbClr val="231F20"/>
              </a:solidFill>
              <a:latin typeface="Helvetica "/>
              <a:ea typeface="Times New Roman" panose="02020603050405020304" pitchFamily="18" charset="0"/>
              <a:cs typeface="Calibri" panose="020F0502020204030204" pitchFamily="34" charset="0"/>
            </a:endParaRPr>
          </a:p>
          <a:p>
            <a:endParaRPr lang="en-CA" dirty="0"/>
          </a:p>
        </p:txBody>
      </p:sp>
      <p:sp>
        <p:nvSpPr>
          <p:cNvPr id="3" name="TextBox 2">
            <a:extLst>
              <a:ext uri="{FF2B5EF4-FFF2-40B4-BE49-F238E27FC236}">
                <a16:creationId xmlns:a16="http://schemas.microsoft.com/office/drawing/2014/main" id="{1D021F11-E378-10C3-E9EB-DB562844D27A}"/>
              </a:ext>
            </a:extLst>
          </p:cNvPr>
          <p:cNvSpPr txBox="1"/>
          <p:nvPr/>
        </p:nvSpPr>
        <p:spPr>
          <a:xfrm>
            <a:off x="295809" y="405323"/>
            <a:ext cx="5627050" cy="5109091"/>
          </a:xfrm>
          <a:prstGeom prst="rect">
            <a:avLst/>
          </a:prstGeom>
          <a:noFill/>
        </p:spPr>
        <p:txBody>
          <a:bodyPr wrap="square" rtlCol="0">
            <a:spAutoFit/>
          </a:bodyPr>
          <a:lstStyle/>
          <a:p>
            <a:r>
              <a:rPr lang="en-CA" sz="2800" b="1" dirty="0">
                <a:latin typeface="Helvetica "/>
              </a:rPr>
              <a:t>Burn Accident </a:t>
            </a:r>
          </a:p>
          <a:p>
            <a:pPr marL="171450" indent="-171450">
              <a:buFont typeface="Arial" panose="020B0604020202020204" pitchFamily="34" charset="0"/>
              <a:buChar char="•"/>
            </a:pPr>
            <a:endParaRPr lang="en-CA" sz="2800" dirty="0">
              <a:latin typeface="Helvetica "/>
            </a:endParaRPr>
          </a:p>
          <a:p>
            <a:pPr marL="171450" indent="-171450">
              <a:buFont typeface="Arial" panose="020B0604020202020204" pitchFamily="34" charset="0"/>
              <a:buChar char="•"/>
            </a:pPr>
            <a:r>
              <a:rPr lang="en-CA" sz="2800" dirty="0">
                <a:latin typeface="Helvetica "/>
              </a:rPr>
              <a:t>Tipping over a hot pot full of water</a:t>
            </a:r>
            <a:endParaRPr lang="en-CA" sz="2800" b="0" i="0" u="none" strike="noStrike" kern="1200" baseline="0" dirty="0">
              <a:solidFill>
                <a:schemeClr val="tx1"/>
              </a:solidFill>
              <a:latin typeface="Helvetica "/>
            </a:endParaRPr>
          </a:p>
          <a:p>
            <a:endParaRPr lang="en-CA" sz="2800" b="0" i="0" u="none" strike="noStrike" kern="1200" baseline="0" dirty="0">
              <a:solidFill>
                <a:schemeClr val="tx1"/>
              </a:solidFill>
              <a:latin typeface="Helvetica "/>
            </a:endParaRPr>
          </a:p>
          <a:p>
            <a:r>
              <a:rPr lang="en-CA" sz="2800" b="0" i="0" u="none" strike="noStrike" kern="1200" baseline="0">
                <a:solidFill>
                  <a:schemeClr val="tx1"/>
                </a:solidFill>
                <a:latin typeface="Helvetica "/>
              </a:rPr>
              <a:t>• Taking </a:t>
            </a:r>
            <a:r>
              <a:rPr lang="en-CA" sz="2800" b="0" i="0" u="none" strike="noStrike" kern="1200" baseline="0" dirty="0">
                <a:solidFill>
                  <a:schemeClr val="tx1"/>
                </a:solidFill>
                <a:latin typeface="Helvetica "/>
              </a:rPr>
              <a:t>something out of an </a:t>
            </a:r>
            <a:r>
              <a:rPr lang="en-CA" sz="2800" dirty="0">
                <a:latin typeface="Helvetica "/>
              </a:rPr>
              <a:t>oven</a:t>
            </a:r>
          </a:p>
          <a:p>
            <a:endParaRPr lang="en-CA" sz="2800" b="0" i="0" u="none" strike="noStrike" kern="1200" baseline="0" dirty="0">
              <a:solidFill>
                <a:schemeClr val="tx1"/>
              </a:solidFill>
              <a:latin typeface="Helvetica "/>
            </a:endParaRPr>
          </a:p>
          <a:p>
            <a:endParaRPr lang="en-CA" sz="2800" b="0" i="0" u="none" strike="noStrike" kern="1200" baseline="0" dirty="0">
              <a:solidFill>
                <a:schemeClr val="tx1"/>
              </a:solidFill>
              <a:latin typeface="Helvetica "/>
            </a:endParaRPr>
          </a:p>
          <a:p>
            <a:r>
              <a:rPr lang="en-CA" sz="2800" b="0" i="0" u="none" strike="noStrike" kern="1200" baseline="0" dirty="0">
                <a:solidFill>
                  <a:schemeClr val="tx1"/>
                </a:solidFill>
                <a:latin typeface="Helvetica "/>
              </a:rPr>
              <a:t>• Clothes</a:t>
            </a:r>
            <a:r>
              <a:rPr lang="en-CA" sz="2800" b="0" i="0" u="none" strike="noStrike" kern="1200" dirty="0">
                <a:solidFill>
                  <a:schemeClr val="tx1"/>
                </a:solidFill>
                <a:latin typeface="Helvetica "/>
              </a:rPr>
              <a:t> catching fire and burning skin</a:t>
            </a:r>
            <a:endParaRPr lang="en-CA" sz="2800" b="0" i="0" u="none" strike="noStrike" kern="1200" baseline="0" dirty="0">
              <a:solidFill>
                <a:schemeClr val="tx1"/>
              </a:solidFill>
              <a:latin typeface="Helvetica "/>
            </a:endParaRPr>
          </a:p>
          <a:p>
            <a:endParaRPr lang="en-CA" sz="2800" dirty="0">
              <a:solidFill>
                <a:srgbClr val="231F20"/>
              </a:solidFill>
              <a:latin typeface="Helvetica "/>
              <a:ea typeface="Times New Roman" panose="02020603050405020304" pitchFamily="18" charset="0"/>
              <a:cs typeface="Calibri" panose="020F0502020204030204" pitchFamily="34" charset="0"/>
            </a:endParaRPr>
          </a:p>
          <a:p>
            <a:endParaRPr lang="en-CA" dirty="0"/>
          </a:p>
        </p:txBody>
      </p:sp>
      <p:sp>
        <p:nvSpPr>
          <p:cNvPr id="7" name="Rectangle 6">
            <a:extLst>
              <a:ext uri="{FF2B5EF4-FFF2-40B4-BE49-F238E27FC236}">
                <a16:creationId xmlns:a16="http://schemas.microsoft.com/office/drawing/2014/main" id="{C4C76DCE-3F3F-F5FE-BC55-224EED60AEF4}"/>
              </a:ext>
            </a:extLst>
          </p:cNvPr>
          <p:cNvSpPr/>
          <p:nvPr/>
        </p:nvSpPr>
        <p:spPr>
          <a:xfrm>
            <a:off x="11122797" y="4855645"/>
            <a:ext cx="827063" cy="9544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2E8A358D-3C6B-F862-5077-247C57AFE467}"/>
              </a:ext>
            </a:extLst>
          </p:cNvPr>
          <p:cNvPicPr>
            <a:picLocks noChangeAspect="1"/>
          </p:cNvPicPr>
          <p:nvPr/>
        </p:nvPicPr>
        <p:blipFill>
          <a:blip r:embed="rId7"/>
          <a:stretch>
            <a:fillRect/>
          </a:stretch>
        </p:blipFill>
        <p:spPr>
          <a:xfrm>
            <a:off x="295808" y="5007042"/>
            <a:ext cx="731540" cy="688759"/>
          </a:xfrm>
          <a:prstGeom prst="rect">
            <a:avLst/>
          </a:prstGeom>
        </p:spPr>
      </p:pic>
    </p:spTree>
    <p:extLst>
      <p:ext uri="{BB962C8B-B14F-4D97-AF65-F5344CB8AC3E}">
        <p14:creationId xmlns:p14="http://schemas.microsoft.com/office/powerpoint/2010/main" val="180749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1231</TotalTime>
  <Words>946</Words>
  <Application>Microsoft Office PowerPoint</Application>
  <PresentationFormat>Widescreen</PresentationFormat>
  <Paragraphs>105</Paragraphs>
  <Slides>8</Slides>
  <Notes>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0</vt:i4>
      </vt:variant>
      <vt:variant>
        <vt:lpstr>Slide Titles</vt:lpstr>
      </vt:variant>
      <vt:variant>
        <vt:i4>8</vt:i4>
      </vt:variant>
    </vt:vector>
  </HeadingPairs>
  <TitlesOfParts>
    <vt:vector size="21" baseType="lpstr">
      <vt:lpstr>Arial</vt:lpstr>
      <vt:lpstr>Calibri</vt:lpstr>
      <vt:lpstr>Calibri Light</vt:lpstr>
      <vt:lpstr>Century Gothic</vt:lpstr>
      <vt:lpstr>Comic Sans MS</vt:lpstr>
      <vt:lpstr>Helvetica</vt:lpstr>
      <vt:lpstr>Helvetica </vt:lpstr>
      <vt:lpstr>Helvetica 65 Medium</vt:lpstr>
      <vt:lpstr>MarkOT</vt:lpstr>
      <vt:lpstr>Proxima Nova</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Kym Keith</dc:creator>
  <cp:lastModifiedBy>Kym Keith</cp:lastModifiedBy>
  <cp:revision>7</cp:revision>
  <dcterms:created xsi:type="dcterms:W3CDTF">2022-08-17T22:17:55Z</dcterms:created>
  <dcterms:modified xsi:type="dcterms:W3CDTF">2023-03-27T22:17:46Z</dcterms:modified>
  <cp:contentStatus/>
</cp:coreProperties>
</file>