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304" r:id="rId3"/>
    <p:sldId id="30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6224A-6218-4169-87F9-29C165AD3C0C}" v="6" dt="2023-01-24T17:28:41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128" autoAdjust="0"/>
  </p:normalViewPr>
  <p:slideViewPr>
    <p:cSldViewPr snapToGrid="0">
      <p:cViewPr varScale="1">
        <p:scale>
          <a:sx n="85" d="100"/>
          <a:sy n="85" d="100"/>
        </p:scale>
        <p:origin x="15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m Keith" userId="8510a1b8fa4ba23a" providerId="LiveId" clId="{C0E6224A-6218-4169-87F9-29C165AD3C0C}"/>
    <pc:docChg chg="custSel addSld delSld modSld">
      <pc:chgData name="Kym Keith" userId="8510a1b8fa4ba23a" providerId="LiveId" clId="{C0E6224A-6218-4169-87F9-29C165AD3C0C}" dt="2022-11-14T18:15:57.483" v="66" actId="1076"/>
      <pc:docMkLst>
        <pc:docMk/>
      </pc:docMkLst>
      <pc:sldChg chg="addSp delSp modSp mod">
        <pc:chgData name="Kym Keith" userId="8510a1b8fa4ba23a" providerId="LiveId" clId="{C0E6224A-6218-4169-87F9-29C165AD3C0C}" dt="2022-11-14T18:15:57.483" v="66" actId="1076"/>
        <pc:sldMkLst>
          <pc:docMk/>
          <pc:sldMk cId="822926021" sldId="259"/>
        </pc:sldMkLst>
        <pc:spChg chg="del">
          <ac:chgData name="Kym Keith" userId="8510a1b8fa4ba23a" providerId="LiveId" clId="{C0E6224A-6218-4169-87F9-29C165AD3C0C}" dt="2022-11-14T18:15:00.663" v="57" actId="478"/>
          <ac:spMkLst>
            <pc:docMk/>
            <pc:sldMk cId="822926021" sldId="259"/>
            <ac:spMk id="7" creationId="{609CF13B-F4FF-F680-0683-D929302727E4}"/>
          </ac:spMkLst>
        </pc:spChg>
        <pc:spChg chg="add mod">
          <ac:chgData name="Kym Keith" userId="8510a1b8fa4ba23a" providerId="LiveId" clId="{C0E6224A-6218-4169-87F9-29C165AD3C0C}" dt="2022-11-14T18:15:57.483" v="66" actId="1076"/>
          <ac:spMkLst>
            <pc:docMk/>
            <pc:sldMk cId="822926021" sldId="259"/>
            <ac:spMk id="13" creationId="{B7E53CBF-3842-AF97-002E-3F0D92D84517}"/>
          </ac:spMkLst>
        </pc:spChg>
        <pc:spChg chg="mod">
          <ac:chgData name="Kym Keith" userId="8510a1b8fa4ba23a" providerId="LiveId" clId="{C0E6224A-6218-4169-87F9-29C165AD3C0C}" dt="2022-11-14T18:13:00.234" v="56" actId="14100"/>
          <ac:spMkLst>
            <pc:docMk/>
            <pc:sldMk cId="822926021" sldId="259"/>
            <ac:spMk id="14" creationId="{00000000-0000-0000-0000-000000000000}"/>
          </ac:spMkLst>
        </pc:spChg>
        <pc:picChg chg="add mod">
          <ac:chgData name="Kym Keith" userId="8510a1b8fa4ba23a" providerId="LiveId" clId="{C0E6224A-6218-4169-87F9-29C165AD3C0C}" dt="2022-11-14T18:15:38.901" v="64" actId="1076"/>
          <ac:picMkLst>
            <pc:docMk/>
            <pc:sldMk cId="822926021" sldId="259"/>
            <ac:picMk id="10" creationId="{3B966D98-0383-1394-74CE-EA51A10E8578}"/>
          </ac:picMkLst>
        </pc:picChg>
      </pc:sldChg>
      <pc:sldChg chg="del">
        <pc:chgData name="Kym Keith" userId="8510a1b8fa4ba23a" providerId="LiveId" clId="{C0E6224A-6218-4169-87F9-29C165AD3C0C}" dt="2022-11-08T17:42:52.572" v="0" actId="47"/>
        <pc:sldMkLst>
          <pc:docMk/>
          <pc:sldMk cId="4167256178" sldId="301"/>
        </pc:sldMkLst>
      </pc:sldChg>
      <pc:sldChg chg="del">
        <pc:chgData name="Kym Keith" userId="8510a1b8fa4ba23a" providerId="LiveId" clId="{C0E6224A-6218-4169-87F9-29C165AD3C0C}" dt="2022-11-08T17:42:54.892" v="2" actId="47"/>
        <pc:sldMkLst>
          <pc:docMk/>
          <pc:sldMk cId="3307276835" sldId="302"/>
        </pc:sldMkLst>
      </pc:sldChg>
      <pc:sldChg chg="del">
        <pc:chgData name="Kym Keith" userId="8510a1b8fa4ba23a" providerId="LiveId" clId="{C0E6224A-6218-4169-87F9-29C165AD3C0C}" dt="2022-11-08T17:42:53.651" v="1" actId="47"/>
        <pc:sldMkLst>
          <pc:docMk/>
          <pc:sldMk cId="1470732628" sldId="303"/>
        </pc:sldMkLst>
      </pc:sldChg>
      <pc:sldChg chg="addSp delSp modSp mod">
        <pc:chgData name="Kym Keith" userId="8510a1b8fa4ba23a" providerId="LiveId" clId="{C0E6224A-6218-4169-87F9-29C165AD3C0C}" dt="2022-11-14T18:15:27.445" v="61"/>
        <pc:sldMkLst>
          <pc:docMk/>
          <pc:sldMk cId="4239274055" sldId="304"/>
        </pc:sldMkLst>
        <pc:spChg chg="del">
          <ac:chgData name="Kym Keith" userId="8510a1b8fa4ba23a" providerId="LiveId" clId="{C0E6224A-6218-4169-87F9-29C165AD3C0C}" dt="2022-11-14T18:15:04.421" v="58" actId="478"/>
          <ac:spMkLst>
            <pc:docMk/>
            <pc:sldMk cId="4239274055" sldId="304"/>
            <ac:spMk id="7" creationId="{E98FC1E9-98B8-F63B-A4C3-CBC7A5803821}"/>
          </ac:spMkLst>
        </pc:spChg>
        <pc:picChg chg="add mod">
          <ac:chgData name="Kym Keith" userId="8510a1b8fa4ba23a" providerId="LiveId" clId="{C0E6224A-6218-4169-87F9-29C165AD3C0C}" dt="2022-11-14T18:15:27.445" v="61"/>
          <ac:picMkLst>
            <pc:docMk/>
            <pc:sldMk cId="4239274055" sldId="304"/>
            <ac:picMk id="9" creationId="{4A8DBE1E-5281-8003-1A94-FE27329622E9}"/>
          </ac:picMkLst>
        </pc:picChg>
      </pc:sldChg>
      <pc:sldChg chg="addSp delSp modSp add mod setBg">
        <pc:chgData name="Kym Keith" userId="8510a1b8fa4ba23a" providerId="LiveId" clId="{C0E6224A-6218-4169-87F9-29C165AD3C0C}" dt="2022-11-14T18:15:28.793" v="62"/>
        <pc:sldMkLst>
          <pc:docMk/>
          <pc:sldMk cId="3767222092" sldId="309"/>
        </pc:sldMkLst>
        <pc:spChg chg="del">
          <ac:chgData name="Kym Keith" userId="8510a1b8fa4ba23a" providerId="LiveId" clId="{C0E6224A-6218-4169-87F9-29C165AD3C0C}" dt="2022-11-14T18:15:07.097" v="59" actId="478"/>
          <ac:spMkLst>
            <pc:docMk/>
            <pc:sldMk cId="3767222092" sldId="309"/>
            <ac:spMk id="2" creationId="{A73BE28C-ED23-4B4E-809A-31882ED15775}"/>
          </ac:spMkLst>
        </pc:spChg>
        <pc:picChg chg="add mod">
          <ac:chgData name="Kym Keith" userId="8510a1b8fa4ba23a" providerId="LiveId" clId="{C0E6224A-6218-4169-87F9-29C165AD3C0C}" dt="2022-11-14T18:15:28.793" v="62"/>
          <ac:picMkLst>
            <pc:docMk/>
            <pc:sldMk cId="3767222092" sldId="309"/>
            <ac:picMk id="6" creationId="{AC1BAFBB-27DB-77D4-F1C5-ACCB9D7ECD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88F27-5D56-471E-BC83-A25F345226CC}" type="datetimeFigureOut">
              <a:rPr lang="en-CA" smtClean="0"/>
              <a:t>2023-03-09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83F6-322B-4EA4-B1F3-D4C85FC4B3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61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9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95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="0" i="0" dirty="0">
                <a:solidFill>
                  <a:srgbClr val="030303"/>
                </a:solidFill>
                <a:effectLst/>
                <a:latin typeface="Comic Sans MS" panose="030F0702030302020204" pitchFamily="66" charset="0"/>
              </a:rPr>
              <a:t>What dangers do you see? (Cooking and fire)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Keeping oven and stoves clean is critical. Food scraps left in, near or on microwave, stoves </a:t>
            </a:r>
            <a:r>
              <a:rPr lang="en-NZ" sz="14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and ovens </a:t>
            </a: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can start fires.</a:t>
            </a:r>
            <a:endParaRPr lang="en-CA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400" b="0" i="0" dirty="0">
              <a:solidFill>
                <a:srgbClr val="03030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8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136A-38F6-4DE9-8D3E-478C58AAA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C4C05-5B74-4345-9264-BEF3934AE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32F3C-E0B0-47B1-B67D-940D1C89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3B993-E6FD-4236-A9C5-C892F085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D4B01-11B9-4CC1-A6FF-939A4744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192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3DEE-2823-43F2-9491-D2181E57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5DD97-D2F1-4C62-B613-F4BCD6460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E25E-3B35-42B8-8F69-B3460B71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0BB8F-D0A1-4F9D-833C-F46D8645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5395-AA6F-4276-B88E-AD0EE3D7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019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BCC03-865B-4682-BDB9-B7A014064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421EE-908E-4DC9-A949-CC9E0AA53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B62E-67CE-49FA-8575-9BA81444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DA9D-182C-42C2-B4EA-2ADD8968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FF28-ED0F-401D-8AFD-BA8ADC2A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22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7A4-4BEF-4155-B564-B1FC7690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80816-7E5A-4018-9935-B2D2F85B8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EE0B-01A9-4856-AD10-2D222EEF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A86-7DEE-481D-B33B-38ED14ED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7513C-17D5-49C3-84C5-D003AFAB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643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6EF-C067-465F-9196-0C86AA1E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26E0-0E46-4BB9-A72E-D5C1A79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E71D-D6BB-4215-8C26-43CB139D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0F1C-E677-4E17-A727-04A1D66D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1429-915E-47A2-9DA0-1F76BFC2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9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CCA1-E080-47E5-BA11-32B6B09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8ACA-4E73-4843-90E5-C56B33596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B12D2-111C-4278-9E91-D8E7F57FE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B85ED-93A2-4A08-B93D-E711C58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60FA6-73F5-4A65-A1E4-46904A5A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3C46A-81F4-4D1D-A0B8-18551D94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11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96FD-8523-44FA-B929-0F3E8C10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B094-BC5F-4146-AF2E-FBA86B24E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02922-159D-4A29-8C2E-2A41CDC6C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2EA4C-5441-46FD-86ED-A8E3EB3D0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8B9B5-C830-4402-84DA-64BCE6C7B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E1B72-AE22-42E0-B6BE-E185E699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65A7F-38FC-4F2D-834A-16E36A6C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71E2F-601C-4FC4-8E44-4001C5B4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789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B1EB-39EB-4BF7-956C-A5BB4D05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F91A4-5948-4AF4-9CC8-ACE5A957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0222D-838F-4D91-A874-3D33CE3B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74B2A-B862-4EFD-8117-500D09EA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172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71DF0-F475-4C2A-8DE6-94DDC984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DA19E-2E85-44A0-AF17-2B467153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56AB6-4B25-4206-95B6-5AB5C5C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352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5AC8-E26D-47A4-87A1-F9984F3E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F148-A234-41D7-A3B3-4FEB3E27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77DAE-64CC-484D-92EB-875166F99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9C376-1A31-4BFE-814B-226B6572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F07B9-5787-4DB3-A2D0-774A90E4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7875-DB38-4832-8452-E36662A6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2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3EAD-D562-45FB-9646-65B36C20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6D7AA-9758-46B3-9BCC-2559EFCDF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D80FD-A305-49D9-8293-90C155BC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50DA8-9083-4023-82C4-DA62C110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C8802-A075-4A00-AB56-DA67A204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39168-AAA4-40E7-98A6-34085565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1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0F7F8-15AB-4C75-B203-C3F970F8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7DA95-1D16-40C9-A5F9-46CA467BF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FF72-B0FC-4BFD-B0CA-EC34B92CC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F5EA-BC8E-4492-B7E3-7D8D035A0014}" type="datetimeFigureOut">
              <a:rPr lang="en-NZ" smtClean="0"/>
              <a:t>9/03/2023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B31F-99DA-4996-BBEB-08D417A98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3CA5-1E30-4BA1-BD5E-32829BC7F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73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arky.org/videos?playlistVideoId=623728191400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</a:t>
            </a:r>
          </a:p>
        </p:txBody>
      </p:sp>
      <p:pic>
        <p:nvPicPr>
          <p:cNvPr id="8" name="Content Placeholder 7" descr="Repair Team Sasquatch">
            <a:extLst>
              <a:ext uri="{FF2B5EF4-FFF2-40B4-BE49-F238E27FC236}">
                <a16:creationId xmlns:a16="http://schemas.microsoft.com/office/drawing/2014/main" id="{08E6116F-1581-6C27-C092-8D59F0CF6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90" y="2434653"/>
            <a:ext cx="1083921" cy="108392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8775" y="1600200"/>
            <a:ext cx="8705850" cy="400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622" t="55989" r="40379" b="30499"/>
          <a:stretch/>
        </p:blipFill>
        <p:spPr>
          <a:xfrm>
            <a:off x="0" y="6025895"/>
            <a:ext cx="7501128" cy="83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622" t="55989" r="15531" b="30499"/>
          <a:stretch/>
        </p:blipFill>
        <p:spPr>
          <a:xfrm>
            <a:off x="7501128" y="6028041"/>
            <a:ext cx="4690872" cy="832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81700" y="1883252"/>
            <a:ext cx="499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Times New Roman" panose="02020603050405020304" pitchFamily="18" charset="0"/>
              </a:rPr>
              <a:t>Fire Safety Course: Family and Community K-1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4797-4CBD-455C-99CA-3FC43DEA8A87}"/>
              </a:ext>
            </a:extLst>
          </p:cNvPr>
          <p:cNvSpPr txBox="1"/>
          <p:nvPr/>
        </p:nvSpPr>
        <p:spPr>
          <a:xfrm>
            <a:off x="6212648" y="3349387"/>
            <a:ext cx="3539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First 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Technical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Advisory Group Inc.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517C159-77FD-490A-AC8A-5A7067755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428602"/>
              </p:ext>
            </p:extLst>
          </p:nvPr>
        </p:nvGraphicFramePr>
        <p:xfrm>
          <a:off x="2539208" y="1847512"/>
          <a:ext cx="3239021" cy="341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983960" imgH="11669760" progId="">
                  <p:embed/>
                </p:oleObj>
              </mc:Choice>
              <mc:Fallback>
                <p:oleObj r:id="rId5" imgW="10983960" imgH="1166976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517C159-77FD-490A-AC8A-5A7067755C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9208" y="1847512"/>
                        <a:ext cx="3239021" cy="341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82E9F1-4D8D-15C3-8161-D273AD731DFD}"/>
              </a:ext>
            </a:extLst>
          </p:cNvPr>
          <p:cNvSpPr/>
          <p:nvPr/>
        </p:nvSpPr>
        <p:spPr>
          <a:xfrm>
            <a:off x="11122797" y="4855645"/>
            <a:ext cx="827063" cy="95442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966D98-0383-1394-74CE-EA51A10E8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74" y="4855645"/>
            <a:ext cx="940947" cy="8859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E53CBF-3842-AF97-002E-3F0D92D84517}"/>
              </a:ext>
            </a:extLst>
          </p:cNvPr>
          <p:cNvSpPr/>
          <p:nvPr/>
        </p:nvSpPr>
        <p:spPr>
          <a:xfrm>
            <a:off x="2314824" y="5036511"/>
            <a:ext cx="7795647" cy="93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 Prevention is Everyone’s Responsibility</a:t>
            </a:r>
            <a:endParaRPr lang="en-CA" sz="2400" i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2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5379285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8280" imgH="1638000" progId="">
                  <p:embed/>
                </p:oleObj>
              </mc:Choice>
              <mc:Fallback>
                <p:oleObj r:id="rId3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5379285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475" y="5381626"/>
            <a:ext cx="1543050" cy="352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1536" y="198279"/>
            <a:ext cx="916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Walk Away or Stay and Play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4E77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hlinkClick r:id="rId6"/>
            <a:extLst>
              <a:ext uri="{FF2B5EF4-FFF2-40B4-BE49-F238E27FC236}">
                <a16:creationId xmlns:a16="http://schemas.microsoft.com/office/drawing/2014/main" id="{B7671CDB-6501-13EC-861E-AC55E29362DA}"/>
              </a:ext>
            </a:extLst>
          </p:cNvPr>
          <p:cNvSpPr/>
          <p:nvPr/>
        </p:nvSpPr>
        <p:spPr>
          <a:xfrm>
            <a:off x="1914525" y="1242468"/>
            <a:ext cx="8047675" cy="378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A32DF-11E3-7E37-4FB0-69A39E34226A}"/>
              </a:ext>
            </a:extLst>
          </p:cNvPr>
          <p:cNvSpPr txBox="1"/>
          <p:nvPr/>
        </p:nvSpPr>
        <p:spPr>
          <a:xfrm>
            <a:off x="2712204" y="4894845"/>
            <a:ext cx="5873857" cy="77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Fire Protection Association Kids. (n.d.-j).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 Away Stay and Play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[Video].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https://www.sparky.org/videos?playlistVideoId=6237281914001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48B94C-A6D2-DE41-C3A2-12FF027CB2F0}"/>
              </a:ext>
            </a:extLst>
          </p:cNvPr>
          <p:cNvSpPr/>
          <p:nvPr/>
        </p:nvSpPr>
        <p:spPr>
          <a:xfrm>
            <a:off x="11122797" y="4855645"/>
            <a:ext cx="827063" cy="95442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8DBE1E-5281-8003-1A94-FE27329622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771" y="5017004"/>
            <a:ext cx="769566" cy="7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7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E0CE0-4A77-BB66-0867-B1295DE074F3}"/>
              </a:ext>
            </a:extLst>
          </p:cNvPr>
          <p:cNvSpPr/>
          <p:nvPr/>
        </p:nvSpPr>
        <p:spPr>
          <a:xfrm>
            <a:off x="577009" y="275425"/>
            <a:ext cx="11125200" cy="578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600" b="1" i="0" dirty="0">
              <a:solidFill>
                <a:srgbClr val="030303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757B3FF-2646-2320-2667-8DA6138616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3" y="142570"/>
            <a:ext cx="9327931" cy="5673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FBE20D-EE8E-2C4A-D396-2665830440AB}"/>
              </a:ext>
            </a:extLst>
          </p:cNvPr>
          <p:cNvSpPr/>
          <p:nvPr/>
        </p:nvSpPr>
        <p:spPr>
          <a:xfrm>
            <a:off x="11134630" y="4776302"/>
            <a:ext cx="827063" cy="9544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BAFBB-27DB-77D4-F1C5-ACCB9D7EC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71" y="5017004"/>
            <a:ext cx="769566" cy="7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220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109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Helvetica</vt:lpstr>
      <vt:lpstr>Helvetica 65 Medium</vt:lpstr>
      <vt:lpstr>Tahoma</vt:lpstr>
      <vt:lpstr>Times New Roman</vt:lpstr>
      <vt:lpstr>1_Office Theme</vt:lpstr>
      <vt:lpstr>v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Kym Keith</dc:creator>
  <cp:lastModifiedBy>Kym Keith</cp:lastModifiedBy>
  <cp:revision>2</cp:revision>
  <dcterms:created xsi:type="dcterms:W3CDTF">2022-08-17T22:17:55Z</dcterms:created>
  <dcterms:modified xsi:type="dcterms:W3CDTF">2023-03-09T23:04:26Z</dcterms:modified>
  <cp:contentStatus/>
</cp:coreProperties>
</file>