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304" r:id="rId3"/>
    <p:sldId id="301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FFEDA-B9BD-4F89-B217-2B303087BBB6}" v="23" dt="2023-01-24T17:47:55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m Keith" userId="8510a1b8fa4ba23a" providerId="LiveId" clId="{D74FFEDA-B9BD-4F89-B217-2B303087BBB6}"/>
    <pc:docChg chg="undo custSel addSld delSld modSld sldOrd">
      <pc:chgData name="Kym Keith" userId="8510a1b8fa4ba23a" providerId="LiveId" clId="{D74FFEDA-B9BD-4F89-B217-2B303087BBB6}" dt="2022-11-14T18:37:02.145" v="229" actId="20577"/>
      <pc:docMkLst>
        <pc:docMk/>
      </pc:docMkLst>
      <pc:sldChg chg="addSp delSp modSp mod">
        <pc:chgData name="Kym Keith" userId="8510a1b8fa4ba23a" providerId="LiveId" clId="{D74FFEDA-B9BD-4F89-B217-2B303087BBB6}" dt="2022-11-14T18:37:02.145" v="229" actId="20577"/>
        <pc:sldMkLst>
          <pc:docMk/>
          <pc:sldMk cId="822926021" sldId="259"/>
        </pc:sldMkLst>
        <pc:spChg chg="add mod">
          <ac:chgData name="Kym Keith" userId="8510a1b8fa4ba23a" providerId="LiveId" clId="{D74FFEDA-B9BD-4F89-B217-2B303087BBB6}" dt="2022-11-03T22:17:12.469" v="125"/>
          <ac:spMkLst>
            <pc:docMk/>
            <pc:sldMk cId="822926021" sldId="259"/>
            <ac:spMk id="3" creationId="{5C74004E-1191-21AE-113E-270EDADBF915}"/>
          </ac:spMkLst>
        </pc:spChg>
        <pc:spChg chg="add del mod">
          <ac:chgData name="Kym Keith" userId="8510a1b8fa4ba23a" providerId="LiveId" clId="{D74FFEDA-B9BD-4F89-B217-2B303087BBB6}" dt="2022-11-14T18:33:45.727" v="183" actId="478"/>
          <ac:spMkLst>
            <pc:docMk/>
            <pc:sldMk cId="822926021" sldId="259"/>
            <ac:spMk id="7" creationId="{E35534A1-C1F6-10E9-6D78-854142887C1D}"/>
          </ac:spMkLst>
        </pc:spChg>
        <pc:spChg chg="add mod">
          <ac:chgData name="Kym Keith" userId="8510a1b8fa4ba23a" providerId="LiveId" clId="{D74FFEDA-B9BD-4F89-B217-2B303087BBB6}" dt="2022-11-14T18:33:43.382" v="182" actId="1076"/>
          <ac:spMkLst>
            <pc:docMk/>
            <pc:sldMk cId="822926021" sldId="259"/>
            <ac:spMk id="10" creationId="{7E3900C1-2EF9-C78E-5794-C967DA286660}"/>
          </ac:spMkLst>
        </pc:spChg>
        <pc:spChg chg="mod">
          <ac:chgData name="Kym Keith" userId="8510a1b8fa4ba23a" providerId="LiveId" clId="{D74FFEDA-B9BD-4F89-B217-2B303087BBB6}" dt="2022-11-14T18:37:02.145" v="229" actId="20577"/>
          <ac:spMkLst>
            <pc:docMk/>
            <pc:sldMk cId="822926021" sldId="259"/>
            <ac:spMk id="14" creationId="{00000000-0000-0000-0000-000000000000}"/>
          </ac:spMkLst>
        </pc:spChg>
        <pc:picChg chg="add mod">
          <ac:chgData name="Kym Keith" userId="8510a1b8fa4ba23a" providerId="LiveId" clId="{D74FFEDA-B9BD-4F89-B217-2B303087BBB6}" dt="2022-11-14T18:34:26.625" v="193" actId="14100"/>
          <ac:picMkLst>
            <pc:docMk/>
            <pc:sldMk cId="822926021" sldId="259"/>
            <ac:picMk id="13" creationId="{EB6EB309-BDAE-0508-1B1C-FB340B40B157}"/>
          </ac:picMkLst>
        </pc:picChg>
        <pc:picChg chg="del">
          <ac:chgData name="Kym Keith" userId="8510a1b8fa4ba23a" providerId="LiveId" clId="{D74FFEDA-B9BD-4F89-B217-2B303087BBB6}" dt="2022-09-23T18:32:29.386" v="3" actId="478"/>
          <ac:picMkLst>
            <pc:docMk/>
            <pc:sldMk cId="822926021" sldId="259"/>
            <ac:picMk id="16" creationId="{30EA619A-7DBC-80BB-A1AD-04231F8661A6}"/>
          </ac:picMkLst>
        </pc:picChg>
      </pc:sldChg>
      <pc:sldChg chg="addSp delSp modSp add del mod ord delAnim modAnim">
        <pc:chgData name="Kym Keith" userId="8510a1b8fa4ba23a" providerId="LiveId" clId="{D74FFEDA-B9BD-4F89-B217-2B303087BBB6}" dt="2022-11-14T18:35:49.750" v="208"/>
        <pc:sldMkLst>
          <pc:docMk/>
          <pc:sldMk cId="4167256178" sldId="301"/>
        </pc:sldMkLst>
        <pc:spChg chg="add mod">
          <ac:chgData name="Kym Keith" userId="8510a1b8fa4ba23a" providerId="LiveId" clId="{D74FFEDA-B9BD-4F89-B217-2B303087BBB6}" dt="2022-11-03T22:17:15.653" v="127"/>
          <ac:spMkLst>
            <pc:docMk/>
            <pc:sldMk cId="4167256178" sldId="301"/>
            <ac:spMk id="2" creationId="{CC8785BC-D03A-63C8-9E54-7AD5A01C7AA8}"/>
          </ac:spMkLst>
        </pc:spChg>
        <pc:spChg chg="mod">
          <ac:chgData name="Kym Keith" userId="8510a1b8fa4ba23a" providerId="LiveId" clId="{D74FFEDA-B9BD-4F89-B217-2B303087BBB6}" dt="2022-09-25T13:53:11.752" v="29" actId="20577"/>
          <ac:spMkLst>
            <pc:docMk/>
            <pc:sldMk cId="4167256178" sldId="301"/>
            <ac:spMk id="3" creationId="{8BF6B0AB-A3BE-FD29-B1BF-56EA508700D8}"/>
          </ac:spMkLst>
        </pc:spChg>
        <pc:spChg chg="add del mod">
          <ac:chgData name="Kym Keith" userId="8510a1b8fa4ba23a" providerId="LiveId" clId="{D74FFEDA-B9BD-4F89-B217-2B303087BBB6}" dt="2022-11-14T18:33:51.927" v="185" actId="478"/>
          <ac:spMkLst>
            <pc:docMk/>
            <pc:sldMk cId="4167256178" sldId="301"/>
            <ac:spMk id="4" creationId="{ECFC22FD-0264-6025-57D2-ABB1D7030B05}"/>
          </ac:spMkLst>
        </pc:spChg>
        <pc:spChg chg="del mod">
          <ac:chgData name="Kym Keith" userId="8510a1b8fa4ba23a" providerId="LiveId" clId="{D74FFEDA-B9BD-4F89-B217-2B303087BBB6}" dt="2022-11-08T21:21:55.712" v="171" actId="478"/>
          <ac:spMkLst>
            <pc:docMk/>
            <pc:sldMk cId="4167256178" sldId="301"/>
            <ac:spMk id="6" creationId="{198E4C6D-619B-E7BC-E9F4-1CBE92F4AE19}"/>
          </ac:spMkLst>
        </pc:spChg>
        <pc:spChg chg="del">
          <ac:chgData name="Kym Keith" userId="8510a1b8fa4ba23a" providerId="LiveId" clId="{D74FFEDA-B9BD-4F89-B217-2B303087BBB6}" dt="2022-11-03T22:19:06.173" v="136" actId="478"/>
          <ac:spMkLst>
            <pc:docMk/>
            <pc:sldMk cId="4167256178" sldId="301"/>
            <ac:spMk id="7" creationId="{13DDFA39-6C40-0603-9A56-1D58CF926B3F}"/>
          </ac:spMkLst>
        </pc:spChg>
        <pc:spChg chg="del">
          <ac:chgData name="Kym Keith" userId="8510a1b8fa4ba23a" providerId="LiveId" clId="{D74FFEDA-B9BD-4F89-B217-2B303087BBB6}" dt="2022-11-08T21:08:32.103" v="165" actId="478"/>
          <ac:spMkLst>
            <pc:docMk/>
            <pc:sldMk cId="4167256178" sldId="301"/>
            <ac:spMk id="8" creationId="{00000000-0000-0000-0000-000000000000}"/>
          </ac:spMkLst>
        </pc:spChg>
        <pc:spChg chg="add mod">
          <ac:chgData name="Kym Keith" userId="8510a1b8fa4ba23a" providerId="LiveId" clId="{D74FFEDA-B9BD-4F89-B217-2B303087BBB6}" dt="2022-11-14T18:35:49.750" v="208"/>
          <ac:spMkLst>
            <pc:docMk/>
            <pc:sldMk cId="4167256178" sldId="301"/>
            <ac:spMk id="8" creationId="{55FF5AE2-64D5-AE46-CE93-57AA28468262}"/>
          </ac:spMkLst>
        </pc:spChg>
        <pc:spChg chg="add mod">
          <ac:chgData name="Kym Keith" userId="8510a1b8fa4ba23a" providerId="LiveId" clId="{D74FFEDA-B9BD-4F89-B217-2B303087BBB6}" dt="2022-11-03T22:20:10.760" v="144" actId="1076"/>
          <ac:spMkLst>
            <pc:docMk/>
            <pc:sldMk cId="4167256178" sldId="301"/>
            <ac:spMk id="10" creationId="{9C79B7E6-405B-D194-A191-93F1B524320C}"/>
          </ac:spMkLst>
        </pc:spChg>
        <pc:picChg chg="add mod">
          <ac:chgData name="Kym Keith" userId="8510a1b8fa4ba23a" providerId="LiveId" clId="{D74FFEDA-B9BD-4F89-B217-2B303087BBB6}" dt="2022-11-14T18:34:18.598" v="190"/>
          <ac:picMkLst>
            <pc:docMk/>
            <pc:sldMk cId="4167256178" sldId="301"/>
            <ac:picMk id="6" creationId="{1D7B8FC5-7E91-BE2C-13BA-1CFC9D61374A}"/>
          </ac:picMkLst>
        </pc:picChg>
        <pc:picChg chg="add del mod">
          <ac:chgData name="Kym Keith" userId="8510a1b8fa4ba23a" providerId="LiveId" clId="{D74FFEDA-B9BD-4F89-B217-2B303087BBB6}" dt="2022-11-14T18:35:20.050" v="203" actId="478"/>
          <ac:picMkLst>
            <pc:docMk/>
            <pc:sldMk cId="4167256178" sldId="301"/>
            <ac:picMk id="7" creationId="{5EEDD8E1-84A3-6439-D0E7-F4352E94D501}"/>
          </ac:picMkLst>
        </pc:picChg>
      </pc:sldChg>
      <pc:sldChg chg="del">
        <pc:chgData name="Kym Keith" userId="8510a1b8fa4ba23a" providerId="LiveId" clId="{D74FFEDA-B9BD-4F89-B217-2B303087BBB6}" dt="2022-09-26T13:56:08.510" v="100" actId="47"/>
        <pc:sldMkLst>
          <pc:docMk/>
          <pc:sldMk cId="2806182863" sldId="303"/>
        </pc:sldMkLst>
      </pc:sldChg>
      <pc:sldChg chg="addSp delSp modSp mod ord delAnim modAnim">
        <pc:chgData name="Kym Keith" userId="8510a1b8fa4ba23a" providerId="LiveId" clId="{D74FFEDA-B9BD-4F89-B217-2B303087BBB6}" dt="2022-11-14T18:35:14.304" v="202"/>
        <pc:sldMkLst>
          <pc:docMk/>
          <pc:sldMk cId="1831817406" sldId="304"/>
        </pc:sldMkLst>
        <pc:spChg chg="del mod">
          <ac:chgData name="Kym Keith" userId="8510a1b8fa4ba23a" providerId="LiveId" clId="{D74FFEDA-B9BD-4F89-B217-2B303087BBB6}" dt="2022-11-08T21:05:33.513" v="148" actId="478"/>
          <ac:spMkLst>
            <pc:docMk/>
            <pc:sldMk cId="1831817406" sldId="304"/>
            <ac:spMk id="2" creationId="{77369750-670E-937C-759A-047BF21DE7CF}"/>
          </ac:spMkLst>
        </pc:spChg>
        <pc:spChg chg="mod">
          <ac:chgData name="Kym Keith" userId="8510a1b8fa4ba23a" providerId="LiveId" clId="{D74FFEDA-B9BD-4F89-B217-2B303087BBB6}" dt="2022-09-25T14:08:15.734" v="95" actId="20577"/>
          <ac:spMkLst>
            <pc:docMk/>
            <pc:sldMk cId="1831817406" sldId="304"/>
            <ac:spMk id="3" creationId="{8BF6B0AB-A3BE-FD29-B1BF-56EA508700D8}"/>
          </ac:spMkLst>
        </pc:spChg>
        <pc:spChg chg="add mod">
          <ac:chgData name="Kym Keith" userId="8510a1b8fa4ba23a" providerId="LiveId" clId="{D74FFEDA-B9BD-4F89-B217-2B303087BBB6}" dt="2022-11-03T22:17:14.542" v="126"/>
          <ac:spMkLst>
            <pc:docMk/>
            <pc:sldMk cId="1831817406" sldId="304"/>
            <ac:spMk id="4" creationId="{C423ED48-E919-BF67-5A16-CE4D7092BCDF}"/>
          </ac:spMkLst>
        </pc:spChg>
        <pc:spChg chg="del mod">
          <ac:chgData name="Kym Keith" userId="8510a1b8fa4ba23a" providerId="LiveId" clId="{D74FFEDA-B9BD-4F89-B217-2B303087BBB6}" dt="2022-11-08T21:21:13.193" v="167" actId="478"/>
          <ac:spMkLst>
            <pc:docMk/>
            <pc:sldMk cId="1831817406" sldId="304"/>
            <ac:spMk id="6" creationId="{198E4C6D-619B-E7BC-E9F4-1CBE92F4AE19}"/>
          </ac:spMkLst>
        </pc:spChg>
        <pc:spChg chg="add mod">
          <ac:chgData name="Kym Keith" userId="8510a1b8fa4ba23a" providerId="LiveId" clId="{D74FFEDA-B9BD-4F89-B217-2B303087BBB6}" dt="2022-11-14T18:35:14.304" v="202"/>
          <ac:spMkLst>
            <pc:docMk/>
            <pc:sldMk cId="1831817406" sldId="304"/>
            <ac:spMk id="6" creationId="{88A185C4-C633-2C3A-D50E-668E7088CB01}"/>
          </ac:spMkLst>
        </pc:spChg>
        <pc:spChg chg="add del mod">
          <ac:chgData name="Kym Keith" userId="8510a1b8fa4ba23a" providerId="LiveId" clId="{D74FFEDA-B9BD-4F89-B217-2B303087BBB6}" dt="2022-11-14T18:33:49.359" v="184" actId="478"/>
          <ac:spMkLst>
            <pc:docMk/>
            <pc:sldMk cId="1831817406" sldId="304"/>
            <ac:spMk id="7" creationId="{38201CD4-6718-5A3A-A6E7-FF4F3057F930}"/>
          </ac:spMkLst>
        </pc:spChg>
        <pc:spChg chg="del">
          <ac:chgData name="Kym Keith" userId="8510a1b8fa4ba23a" providerId="LiveId" clId="{D74FFEDA-B9BD-4F89-B217-2B303087BBB6}" dt="2022-11-08T21:08:24.791" v="164" actId="478"/>
          <ac:spMkLst>
            <pc:docMk/>
            <pc:sldMk cId="1831817406" sldId="304"/>
            <ac:spMk id="8" creationId="{00000000-0000-0000-0000-000000000000}"/>
          </ac:spMkLst>
        </pc:spChg>
        <pc:spChg chg="add mod">
          <ac:chgData name="Kym Keith" userId="8510a1b8fa4ba23a" providerId="LiveId" clId="{D74FFEDA-B9BD-4F89-B217-2B303087BBB6}" dt="2022-11-08T21:05:54.367" v="153" actId="255"/>
          <ac:spMkLst>
            <pc:docMk/>
            <pc:sldMk cId="1831817406" sldId="304"/>
            <ac:spMk id="10" creationId="{3D19B64D-E75C-F12E-E738-850D9E143FC4}"/>
          </ac:spMkLst>
        </pc:spChg>
        <pc:picChg chg="add mod">
          <ac:chgData name="Kym Keith" userId="8510a1b8fa4ba23a" providerId="LiveId" clId="{D74FFEDA-B9BD-4F89-B217-2B303087BBB6}" dt="2022-11-14T18:34:19.954" v="191"/>
          <ac:picMkLst>
            <pc:docMk/>
            <pc:sldMk cId="1831817406" sldId="304"/>
            <ac:picMk id="2" creationId="{4A0A2E01-3563-413A-4ED3-3D83D38C188C}"/>
          </ac:picMkLst>
        </pc:picChg>
        <pc:picChg chg="add del mod">
          <ac:chgData name="Kym Keith" userId="8510a1b8fa4ba23a" providerId="LiveId" clId="{D74FFEDA-B9BD-4F89-B217-2B303087BBB6}" dt="2022-11-14T18:34:36.985" v="194" actId="478"/>
          <ac:picMkLst>
            <pc:docMk/>
            <pc:sldMk cId="1831817406" sldId="304"/>
            <ac:picMk id="13" creationId="{593AE252-9133-6B00-94B0-C770F5E32B14}"/>
          </ac:picMkLst>
        </pc:picChg>
      </pc:sldChg>
      <pc:sldChg chg="addSp delSp modSp add mod">
        <pc:chgData name="Kym Keith" userId="8510a1b8fa4ba23a" providerId="LiveId" clId="{D74FFEDA-B9BD-4F89-B217-2B303087BBB6}" dt="2022-11-14T18:34:13.759" v="189" actId="1076"/>
        <pc:sldMkLst>
          <pc:docMk/>
          <pc:sldMk cId="1933789447" sldId="305"/>
        </pc:sldMkLst>
        <pc:spChg chg="add mod">
          <ac:chgData name="Kym Keith" userId="8510a1b8fa4ba23a" providerId="LiveId" clId="{D74FFEDA-B9BD-4F89-B217-2B303087BBB6}" dt="2022-11-03T22:17:17.277" v="128"/>
          <ac:spMkLst>
            <pc:docMk/>
            <pc:sldMk cId="1933789447" sldId="305"/>
            <ac:spMk id="2" creationId="{56844DB8-B3B9-06B5-D44D-055052A52DDA}"/>
          </ac:spMkLst>
        </pc:spChg>
        <pc:spChg chg="mod">
          <ac:chgData name="Kym Keith" userId="8510a1b8fa4ba23a" providerId="LiveId" clId="{D74FFEDA-B9BD-4F89-B217-2B303087BBB6}" dt="2022-10-04T17:32:38.438" v="122" actId="20577"/>
          <ac:spMkLst>
            <pc:docMk/>
            <pc:sldMk cId="1933789447" sldId="305"/>
            <ac:spMk id="3" creationId="{8BF6B0AB-A3BE-FD29-B1BF-56EA508700D8}"/>
          </ac:spMkLst>
        </pc:spChg>
        <pc:spChg chg="add mod">
          <ac:chgData name="Kym Keith" userId="8510a1b8fa4ba23a" providerId="LiveId" clId="{D74FFEDA-B9BD-4F89-B217-2B303087BBB6}" dt="2022-11-08T21:24:06.497" v="180" actId="1076"/>
          <ac:spMkLst>
            <pc:docMk/>
            <pc:sldMk cId="1933789447" sldId="305"/>
            <ac:spMk id="4" creationId="{07F506AD-A8D5-422F-036F-D45530083B52}"/>
          </ac:spMkLst>
        </pc:spChg>
        <pc:spChg chg="add del mod">
          <ac:chgData name="Kym Keith" userId="8510a1b8fa4ba23a" providerId="LiveId" clId="{D74FFEDA-B9BD-4F89-B217-2B303087BBB6}" dt="2022-11-03T22:17:28.236" v="130" actId="478"/>
          <ac:spMkLst>
            <pc:docMk/>
            <pc:sldMk cId="1933789447" sldId="305"/>
            <ac:spMk id="4" creationId="{981DE580-8FFA-3B7E-298E-554AC9157A95}"/>
          </ac:spMkLst>
        </pc:spChg>
        <pc:spChg chg="del mod">
          <ac:chgData name="Kym Keith" userId="8510a1b8fa4ba23a" providerId="LiveId" clId="{D74FFEDA-B9BD-4F89-B217-2B303087BBB6}" dt="2022-11-08T21:22:42.405" v="177" actId="478"/>
          <ac:spMkLst>
            <pc:docMk/>
            <pc:sldMk cId="1933789447" sldId="305"/>
            <ac:spMk id="6" creationId="{198E4C6D-619B-E7BC-E9F4-1CBE92F4AE19}"/>
          </ac:spMkLst>
        </pc:spChg>
        <pc:spChg chg="del">
          <ac:chgData name="Kym Keith" userId="8510a1b8fa4ba23a" providerId="LiveId" clId="{D74FFEDA-B9BD-4F89-B217-2B303087BBB6}" dt="2022-11-03T22:20:01.188" v="142" actId="478"/>
          <ac:spMkLst>
            <pc:docMk/>
            <pc:sldMk cId="1933789447" sldId="305"/>
            <ac:spMk id="7" creationId="{13DDFA39-6C40-0603-9A56-1D58CF926B3F}"/>
          </ac:spMkLst>
        </pc:spChg>
        <pc:spChg chg="del">
          <ac:chgData name="Kym Keith" userId="8510a1b8fa4ba23a" providerId="LiveId" clId="{D74FFEDA-B9BD-4F89-B217-2B303087BBB6}" dt="2022-11-08T21:08:37.601" v="166" actId="478"/>
          <ac:spMkLst>
            <pc:docMk/>
            <pc:sldMk cId="1933789447" sldId="305"/>
            <ac:spMk id="8" creationId="{00000000-0000-0000-0000-000000000000}"/>
          </ac:spMkLst>
        </pc:spChg>
        <pc:spChg chg="add del mod">
          <ac:chgData name="Kym Keith" userId="8510a1b8fa4ba23a" providerId="LiveId" clId="{D74FFEDA-B9BD-4F89-B217-2B303087BBB6}" dt="2022-11-14T18:33:54.014" v="186" actId="478"/>
          <ac:spMkLst>
            <pc:docMk/>
            <pc:sldMk cId="1933789447" sldId="305"/>
            <ac:spMk id="9" creationId="{70677A2C-0297-7836-4B30-C6ED04CD61BC}"/>
          </ac:spMkLst>
        </pc:spChg>
        <pc:spChg chg="add mod">
          <ac:chgData name="Kym Keith" userId="8510a1b8fa4ba23a" providerId="LiveId" clId="{D74FFEDA-B9BD-4F89-B217-2B303087BBB6}" dt="2022-11-03T22:20:05.475" v="143" actId="1076"/>
          <ac:spMkLst>
            <pc:docMk/>
            <pc:sldMk cId="1933789447" sldId="305"/>
            <ac:spMk id="13" creationId="{69DA9723-CAF5-F208-ABF5-7FC690BDAB4D}"/>
          </ac:spMkLst>
        </pc:spChg>
        <pc:picChg chg="add mod">
          <ac:chgData name="Kym Keith" userId="8510a1b8fa4ba23a" providerId="LiveId" clId="{D74FFEDA-B9BD-4F89-B217-2B303087BBB6}" dt="2022-11-14T18:34:13.759" v="189" actId="1076"/>
          <ac:picMkLst>
            <pc:docMk/>
            <pc:sldMk cId="1933789447" sldId="305"/>
            <ac:picMk id="6" creationId="{D7FF2B51-BFCB-884A-0DD8-383ADBA003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8F27-5D56-471E-BC83-A25F345226CC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83F6-322B-4EA4-B1F3-D4C85FC4B3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5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136A-38F6-4DE9-8D3E-478C58AA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C05-5B74-4345-9264-BEF3934A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2F3C-E0B0-47B1-B67D-940D1C8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993-E6FD-4236-A9C5-C892F085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4B01-11B9-4CC1-A6FF-939A474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92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3DEE-2823-43F2-9491-D2181E57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5DD97-D2F1-4C62-B613-F4BCD646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E25E-3B35-42B8-8F69-B3460B7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BB8F-D0A1-4F9D-833C-F46D864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395-AA6F-4276-B88E-AD0EE3D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1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C03-865B-4682-BDB9-B7A014064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21EE-908E-4DC9-A949-CC9E0AA5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B62E-67CE-49FA-8575-9BA8144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DA9D-182C-42C2-B4EA-2ADD8968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FF28-ED0F-401D-8AFD-BA8ADC2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2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A4-4BEF-4155-B564-B1FC769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816-7E5A-4018-9935-B2D2F85B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EE0B-01A9-4856-AD10-2D222EE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A86-7DEE-481D-B33B-38ED14ED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513C-17D5-49C3-84C5-D003A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43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6EF-C067-465F-9196-0C86AA1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26E0-0E46-4BB9-A72E-D5C1A79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E71D-D6BB-4215-8C26-43CB13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0F1C-E677-4E17-A727-04A1D66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1429-915E-47A2-9DA0-1F76BFC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9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CCA1-E080-47E5-BA11-32B6B0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8ACA-4E73-4843-90E5-C56B33596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12D2-111C-4278-9E91-D8E7F57F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85ED-93A2-4A08-B93D-E711C58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0FA6-73F5-4A65-A1E4-46904A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3C46A-81F4-4D1D-A0B8-18551D9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1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6FD-8523-44FA-B929-0F3E8C10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B094-BC5F-4146-AF2E-FBA86B24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2922-159D-4A29-8C2E-2A41CDC6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EA4C-5441-46FD-86ED-A8E3EB3D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B9B5-C830-4402-84DA-64BCE6C7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1B72-AE22-42E0-B6BE-E185E69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65A7F-38FC-4F2D-834A-16E36A6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1E2F-601C-4FC4-8E44-4001C5B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89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B1EB-39EB-4BF7-956C-A5BB4D05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91A4-5948-4AF4-9CC8-ACE5A95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222D-838F-4D91-A874-3D33CE3B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4B2A-B862-4EFD-8117-500D09E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7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1DF0-F475-4C2A-8DE6-94DDC9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A19E-2E85-44A0-AF17-2B46715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6AB6-4B25-4206-95B6-5AB5C5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3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C8-E26D-47A4-87A1-F9984F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F148-A234-41D7-A3B3-4FEB3E27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7DAE-64CC-484D-92EB-875166F9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C376-1A31-4BFE-814B-226B657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07B9-5787-4DB3-A2D0-774A90E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7875-DB38-4832-8452-E36662A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2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EAD-D562-45FB-9646-65B36C2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D7AA-9758-46B3-9BCC-2559EFCD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0FD-A305-49D9-8293-90C155BC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0DA8-9083-4023-82C4-DA62C11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8802-A075-4A00-AB56-DA67A204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9168-AAA4-40E7-98A6-3408556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0F7F8-15AB-4C75-B203-C3F970F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DA95-1D16-40C9-A5F9-46CA467B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F72-B0FC-4BFD-B0CA-EC34B92C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F5EA-BC8E-4492-B7E3-7D8D035A0014}" type="datetimeFigureOut">
              <a:rPr lang="en-NZ" smtClean="0"/>
              <a:t>24/01/2023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B31F-99DA-4996-BBEB-08D417A9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3CA5-1E30-4BA1-BD5E-32829BC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3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youtube.com/watch?v=OZLDQzyghW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3.bin"/><Relationship Id="rId7" Type="http://schemas.openxmlformats.org/officeDocument/2006/relationships/hyperlink" Target="https://www.youtube.com/watch?v=NiOhdAi7sO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hyperlink" Target="https://www.nfb.ca/film/how_people_got_fi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</a:t>
            </a:r>
          </a:p>
        </p:txBody>
      </p:sp>
      <p:pic>
        <p:nvPicPr>
          <p:cNvPr id="8" name="Content Placeholder 7" descr="Repair Team Sasquatch">
            <a:extLst>
              <a:ext uri="{FF2B5EF4-FFF2-40B4-BE49-F238E27FC236}">
                <a16:creationId xmlns:a16="http://schemas.microsoft.com/office/drawing/2014/main" id="{08E6116F-1581-6C27-C092-8D59F0CF6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0" y="2434653"/>
            <a:ext cx="1083921" cy="10839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8775" y="1600200"/>
            <a:ext cx="8705850" cy="40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622" t="55989" r="40379" b="30499"/>
          <a:stretch/>
        </p:blipFill>
        <p:spPr>
          <a:xfrm>
            <a:off x="0" y="6025895"/>
            <a:ext cx="7501128" cy="83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22" t="55989" r="15531" b="30499"/>
          <a:stretch/>
        </p:blipFill>
        <p:spPr>
          <a:xfrm>
            <a:off x="7501128" y="6028041"/>
            <a:ext cx="4690872" cy="832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1700" y="1883252"/>
            <a:ext cx="5015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Fire Safety Course: Family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and Community Grades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4-6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4797-4CBD-455C-99CA-3FC43DEA8A87}"/>
              </a:ext>
            </a:extLst>
          </p:cNvPr>
          <p:cNvSpPr txBox="1"/>
          <p:nvPr/>
        </p:nvSpPr>
        <p:spPr>
          <a:xfrm>
            <a:off x="6212648" y="3349387"/>
            <a:ext cx="353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First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Technical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Advisory Group Inc.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517C159-77FD-490A-AC8A-5A7067755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28602"/>
              </p:ext>
            </p:extLst>
          </p:nvPr>
        </p:nvGraphicFramePr>
        <p:xfrm>
          <a:off x="2539208" y="1847512"/>
          <a:ext cx="3239021" cy="34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983960" imgH="11669760" progId="">
                  <p:embed/>
                </p:oleObj>
              </mc:Choice>
              <mc:Fallback>
                <p:oleObj r:id="rId5" imgW="10983960" imgH="1166976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517C159-77FD-490A-AC8A-5A7067755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9208" y="1847512"/>
                        <a:ext cx="3239021" cy="341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74004E-1191-21AE-113E-270EDADBF915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3900C1-2EF9-C78E-5794-C967DA286660}"/>
              </a:ext>
            </a:extLst>
          </p:cNvPr>
          <p:cNvSpPr/>
          <p:nvPr/>
        </p:nvSpPr>
        <p:spPr>
          <a:xfrm>
            <a:off x="2418519" y="4947166"/>
            <a:ext cx="7795647" cy="93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 Prevention is Everyone’s Responsibility</a:t>
            </a:r>
            <a:endParaRPr lang="en-CA" sz="24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EB309-BDAE-0508-1B1C-FB340B40B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8" y="5082796"/>
            <a:ext cx="763844" cy="7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03078"/>
              </p:ext>
            </p:extLst>
          </p:nvPr>
        </p:nvGraphicFramePr>
        <p:xfrm>
          <a:off x="-1" y="542697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42697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6B0AB-A3BE-FD29-B1BF-56EA508700D8}"/>
              </a:ext>
            </a:extLst>
          </p:cNvPr>
          <p:cNvSpPr/>
          <p:nvPr/>
        </p:nvSpPr>
        <p:spPr>
          <a:xfrm>
            <a:off x="2816028" y="186413"/>
            <a:ext cx="5867851" cy="1140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The True Cost of a Malicious Fire Alarm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3ED48-E919-BF67-5A16-CE4D7092BCDF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9B64D-E75C-F12E-E738-850D9E143FC4}"/>
              </a:ext>
            </a:extLst>
          </p:cNvPr>
          <p:cNvSpPr txBox="1"/>
          <p:nvPr/>
        </p:nvSpPr>
        <p:spPr>
          <a:xfrm>
            <a:off x="2504385" y="5134702"/>
            <a:ext cx="718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s-E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Estephany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Escobar. </a:t>
            </a:r>
            <a:r>
              <a: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(2013, July 26). </a:t>
            </a:r>
            <a:r>
              <a:rPr lang="en-C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True Cost of a Malicious False Fire Alarm </a:t>
            </a:r>
            <a:r>
              <a: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[Video]. YouTube. </a:t>
            </a:r>
            <a:r>
              <a:rPr lang="en-CA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https://www.youtube.com/watch?v=OZLDQzyghWk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A2E01-3563-413A-4ED3-3D83D38C1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7" y="4956599"/>
            <a:ext cx="897879" cy="845371"/>
          </a:xfrm>
          <a:prstGeom prst="rect">
            <a:avLst/>
          </a:prstGeom>
        </p:spPr>
      </p:pic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88A185C4-C633-2C3A-D50E-668E7088CB01}"/>
              </a:ext>
            </a:extLst>
          </p:cNvPr>
          <p:cNvSpPr/>
          <p:nvPr/>
        </p:nvSpPr>
        <p:spPr>
          <a:xfrm>
            <a:off x="2330314" y="1321532"/>
            <a:ext cx="6518495" cy="375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81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537928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37928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6B0AB-A3BE-FD29-B1BF-56EA508700D8}"/>
              </a:ext>
            </a:extLst>
          </p:cNvPr>
          <p:cNvSpPr/>
          <p:nvPr/>
        </p:nvSpPr>
        <p:spPr>
          <a:xfrm>
            <a:off x="2816028" y="186413"/>
            <a:ext cx="5867851" cy="1140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Child Plays with Fire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8785BC-D03A-63C8-9E54-7AD5A01C7AA8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9B7E6-405B-D194-A191-93F1B524320C}"/>
              </a:ext>
            </a:extLst>
          </p:cNvPr>
          <p:cNvSpPr txBox="1"/>
          <p:nvPr/>
        </p:nvSpPr>
        <p:spPr>
          <a:xfrm>
            <a:off x="2995970" y="4917620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C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WPRI. (2014, February 10). </a:t>
            </a:r>
            <a:r>
              <a:rPr lang="en-C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Child plays with fire, burns down family’s home </a:t>
            </a:r>
            <a:r>
              <a:rPr lang="en-C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[Video]. </a:t>
            </a: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YouTube. </a:t>
            </a:r>
            <a:r>
              <a:rPr lang="es-E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https://www.youtube.com/watch?v=NiOhdAi7sO8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B8FC5-7E91-BE2C-13BA-1CFC9D613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7" y="4956599"/>
            <a:ext cx="897879" cy="845371"/>
          </a:xfrm>
          <a:prstGeom prst="rect">
            <a:avLst/>
          </a:prstGeom>
        </p:spPr>
      </p:pic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55FF5AE2-64D5-AE46-CE93-57AA28468262}"/>
              </a:ext>
            </a:extLst>
          </p:cNvPr>
          <p:cNvSpPr/>
          <p:nvPr/>
        </p:nvSpPr>
        <p:spPr>
          <a:xfrm>
            <a:off x="2521589" y="1229746"/>
            <a:ext cx="6456727" cy="347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25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537928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37928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6B0AB-A3BE-FD29-B1BF-56EA508700D8}"/>
              </a:ext>
            </a:extLst>
          </p:cNvPr>
          <p:cNvSpPr/>
          <p:nvPr/>
        </p:nvSpPr>
        <p:spPr>
          <a:xfrm>
            <a:off x="2816028" y="186413"/>
            <a:ext cx="5867851" cy="1140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How People Got Fire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44DB8-B3B9-06B5-D44D-055052A52DDA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A9723-CAF5-F208-ABF5-7FC690BDAB4D}"/>
              </a:ext>
            </a:extLst>
          </p:cNvPr>
          <p:cNvSpPr txBox="1"/>
          <p:nvPr/>
        </p:nvSpPr>
        <p:spPr>
          <a:xfrm>
            <a:off x="3310134" y="4898571"/>
            <a:ext cx="6097508" cy="77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20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Janke, D. (2008).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People Got Fire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[Video]. National Film Board of Canada.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https://www.nfb.ca/film/how_people_got_fire/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07F506AD-A8D5-422F-036F-D45530083B52}"/>
              </a:ext>
            </a:extLst>
          </p:cNvPr>
          <p:cNvSpPr/>
          <p:nvPr/>
        </p:nvSpPr>
        <p:spPr>
          <a:xfrm>
            <a:off x="2408222" y="1126676"/>
            <a:ext cx="6451703" cy="357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F2B51-BFCB-884A-0DD8-383ADBA00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7" y="4956599"/>
            <a:ext cx="897879" cy="8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89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165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Helvetica</vt:lpstr>
      <vt:lpstr>Helvetica 65 Medium</vt:lpstr>
      <vt:lpstr>Times New Roman</vt:lpstr>
      <vt:lpstr>1_Office Theme</vt:lpstr>
      <vt:lpstr>v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Kym Keith</dc:creator>
  <cp:lastModifiedBy>Kym Keith</cp:lastModifiedBy>
  <cp:revision>3</cp:revision>
  <dcterms:created xsi:type="dcterms:W3CDTF">2022-08-17T22:17:55Z</dcterms:created>
  <dcterms:modified xsi:type="dcterms:W3CDTF">2023-01-24T17:47:56Z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