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9" r:id="rId2"/>
    <p:sldId id="304" r:id="rId3"/>
    <p:sldId id="305" r:id="rId4"/>
    <p:sldId id="306" r:id="rId5"/>
    <p:sldId id="308" r:id="rId6"/>
    <p:sldId id="307" r:id="rId7"/>
    <p:sldId id="312" r:id="rId8"/>
    <p:sldId id="313" r:id="rId9"/>
    <p:sldId id="317" r:id="rId10"/>
    <p:sldId id="314" r:id="rId11"/>
    <p:sldId id="315" r:id="rId12"/>
    <p:sldId id="31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U6MneuCsSauvDLnFlYAn5g==" hashData="2LVMMfwlZN7GSYjZTvoA5Pe9Ck+Sxb3CQX8ht1NBUBsJx/58dODffegoN6Wu/wSL0Mvw2stU4t9EvVrTl1Gmew=="/>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3CC3C2-582A-4675-87AE-4EC4B808096B}" v="931" dt="2022-11-10T19:57:32.0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525" autoAdjust="0"/>
  </p:normalViewPr>
  <p:slideViewPr>
    <p:cSldViewPr snapToGrid="0">
      <p:cViewPr varScale="1">
        <p:scale>
          <a:sx n="104" d="100"/>
          <a:sy n="104" d="100"/>
        </p:scale>
        <p:origin x="87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m Keith" userId="8510a1b8fa4ba23a" providerId="LiveId" clId="{8E3CC3C2-582A-4675-87AE-4EC4B808096B}"/>
    <pc:docChg chg="undo custSel addSld delSld modSld sldOrd">
      <pc:chgData name="Kym Keith" userId="8510a1b8fa4ba23a" providerId="LiveId" clId="{8E3CC3C2-582A-4675-87AE-4EC4B808096B}" dt="2023-01-10T00:38:33.656" v="5310" actId="478"/>
      <pc:docMkLst>
        <pc:docMk/>
      </pc:docMkLst>
      <pc:sldChg chg="addSp delSp modSp mod">
        <pc:chgData name="Kym Keith" userId="8510a1b8fa4ba23a" providerId="LiveId" clId="{8E3CC3C2-582A-4675-87AE-4EC4B808096B}" dt="2022-11-11T21:51:18.478" v="4849" actId="1076"/>
        <pc:sldMkLst>
          <pc:docMk/>
          <pc:sldMk cId="822926021" sldId="259"/>
        </pc:sldMkLst>
        <pc:spChg chg="add del mod">
          <ac:chgData name="Kym Keith" userId="8510a1b8fa4ba23a" providerId="LiveId" clId="{8E3CC3C2-582A-4675-87AE-4EC4B808096B}" dt="2022-11-11T21:50:35.513" v="4834" actId="478"/>
          <ac:spMkLst>
            <pc:docMk/>
            <pc:sldMk cId="822926021" sldId="259"/>
            <ac:spMk id="3" creationId="{BBD9F692-FCE3-1386-2ED6-9F548FFC9D55}"/>
          </ac:spMkLst>
        </pc:spChg>
        <pc:spChg chg="add mod">
          <ac:chgData name="Kym Keith" userId="8510a1b8fa4ba23a" providerId="LiveId" clId="{8E3CC3C2-582A-4675-87AE-4EC4B808096B}" dt="2022-10-13T18:48:07.884" v="4773"/>
          <ac:spMkLst>
            <pc:docMk/>
            <pc:sldMk cId="822926021" sldId="259"/>
            <ac:spMk id="7" creationId="{3F5619F8-E45B-9EA2-CE16-C002EABBE2E9}"/>
          </ac:spMkLst>
        </pc:spChg>
        <pc:spChg chg="add mod">
          <ac:chgData name="Kym Keith" userId="8510a1b8fa4ba23a" providerId="LiveId" clId="{8E3CC3C2-582A-4675-87AE-4EC4B808096B}" dt="2022-11-10T19:57:32.004" v="4833"/>
          <ac:spMkLst>
            <pc:docMk/>
            <pc:sldMk cId="822926021" sldId="259"/>
            <ac:spMk id="10" creationId="{80807FBD-8C10-1E26-C2BB-7CA3731EB38A}"/>
          </ac:spMkLst>
        </pc:spChg>
        <pc:spChg chg="mod">
          <ac:chgData name="Kym Keith" userId="8510a1b8fa4ba23a" providerId="LiveId" clId="{8E3CC3C2-582A-4675-87AE-4EC4B808096B}" dt="2022-09-28T16:26:40.909" v="4543" actId="20577"/>
          <ac:spMkLst>
            <pc:docMk/>
            <pc:sldMk cId="822926021" sldId="259"/>
            <ac:spMk id="14" creationId="{00000000-0000-0000-0000-000000000000}"/>
          </ac:spMkLst>
        </pc:spChg>
        <pc:picChg chg="add mod">
          <ac:chgData name="Kym Keith" userId="8510a1b8fa4ba23a" providerId="LiveId" clId="{8E3CC3C2-582A-4675-87AE-4EC4B808096B}" dt="2022-11-11T21:51:18.478" v="4849" actId="1076"/>
          <ac:picMkLst>
            <pc:docMk/>
            <pc:sldMk cId="822926021" sldId="259"/>
            <ac:picMk id="13" creationId="{EE25BB16-3AD9-5E51-04B9-F6A97E8CBFFA}"/>
          </ac:picMkLst>
        </pc:picChg>
      </pc:sldChg>
      <pc:sldChg chg="del">
        <pc:chgData name="Kym Keith" userId="8510a1b8fa4ba23a" providerId="LiveId" clId="{8E3CC3C2-582A-4675-87AE-4EC4B808096B}" dt="2022-09-21T23:25:18.725" v="1" actId="2696"/>
        <pc:sldMkLst>
          <pc:docMk/>
          <pc:sldMk cId="4167256178" sldId="301"/>
        </pc:sldMkLst>
      </pc:sldChg>
      <pc:sldChg chg="del">
        <pc:chgData name="Kym Keith" userId="8510a1b8fa4ba23a" providerId="LiveId" clId="{8E3CC3C2-582A-4675-87AE-4EC4B808096B}" dt="2022-09-21T23:25:18.725" v="1" actId="2696"/>
        <pc:sldMkLst>
          <pc:docMk/>
          <pc:sldMk cId="1920082411" sldId="302"/>
        </pc:sldMkLst>
      </pc:sldChg>
      <pc:sldChg chg="addSp delSp modSp mod modNotesTx">
        <pc:chgData name="Kym Keith" userId="8510a1b8fa4ba23a" providerId="LiveId" clId="{8E3CC3C2-582A-4675-87AE-4EC4B808096B}" dt="2022-12-21T00:18:17.997" v="4865" actId="6549"/>
        <pc:sldMkLst>
          <pc:docMk/>
          <pc:sldMk cId="3361559467" sldId="304"/>
        </pc:sldMkLst>
        <pc:spChg chg="add del mod">
          <ac:chgData name="Kym Keith" userId="8510a1b8fa4ba23a" providerId="LiveId" clId="{8E3CC3C2-582A-4675-87AE-4EC4B808096B}" dt="2022-11-11T21:50:38.891" v="4835" actId="478"/>
          <ac:spMkLst>
            <pc:docMk/>
            <pc:sldMk cId="3361559467" sldId="304"/>
            <ac:spMk id="2" creationId="{75F35958-4B38-EB16-2928-94D14A29318E}"/>
          </ac:spMkLst>
        </pc:spChg>
        <pc:spChg chg="add mod">
          <ac:chgData name="Kym Keith" userId="8510a1b8fa4ba23a" providerId="LiveId" clId="{8E3CC3C2-582A-4675-87AE-4EC4B808096B}" dt="2022-10-13T23:08:59.698" v="4798"/>
          <ac:spMkLst>
            <pc:docMk/>
            <pc:sldMk cId="3361559467" sldId="304"/>
            <ac:spMk id="3" creationId="{6CE03282-CCDF-CE5C-DA26-A2158D961254}"/>
          </ac:spMkLst>
        </pc:spChg>
        <pc:spChg chg="mod">
          <ac:chgData name="Kym Keith" userId="8510a1b8fa4ba23a" providerId="LiveId" clId="{8E3CC3C2-582A-4675-87AE-4EC4B808096B}" dt="2022-09-22T23:33:23.022" v="1768" actId="20577"/>
          <ac:spMkLst>
            <pc:docMk/>
            <pc:sldMk cId="3361559467" sldId="304"/>
            <ac:spMk id="4" creationId="{00000000-0000-0000-0000-000000000000}"/>
          </ac:spMkLst>
        </pc:spChg>
        <pc:spChg chg="mod">
          <ac:chgData name="Kym Keith" userId="8510a1b8fa4ba23a" providerId="LiveId" clId="{8E3CC3C2-582A-4675-87AE-4EC4B808096B}" dt="2022-09-22T23:33:21.335" v="1765" actId="6549"/>
          <ac:spMkLst>
            <pc:docMk/>
            <pc:sldMk cId="3361559467" sldId="304"/>
            <ac:spMk id="9" creationId="{14194FB8-CF62-5750-83D9-4057EDFA0C1F}"/>
          </ac:spMkLst>
        </pc:spChg>
        <pc:picChg chg="del">
          <ac:chgData name="Kym Keith" userId="8510a1b8fa4ba23a" providerId="LiveId" clId="{8E3CC3C2-582A-4675-87AE-4EC4B808096B}" dt="2022-10-11T21:51:44.124" v="4560" actId="478"/>
          <ac:picMkLst>
            <pc:docMk/>
            <pc:sldMk cId="3361559467" sldId="304"/>
            <ac:picMk id="3" creationId="{13CB1BE7-73B3-0804-C000-88ECD02BD1FE}"/>
          </ac:picMkLst>
        </pc:picChg>
        <pc:picChg chg="add mod">
          <ac:chgData name="Kym Keith" userId="8510a1b8fa4ba23a" providerId="LiveId" clId="{8E3CC3C2-582A-4675-87AE-4EC4B808096B}" dt="2022-11-11T21:51:11.978" v="4846"/>
          <ac:picMkLst>
            <pc:docMk/>
            <pc:sldMk cId="3361559467" sldId="304"/>
            <ac:picMk id="6" creationId="{129CB9B6-C262-E24C-B583-642CFBCC953F}"/>
          </ac:picMkLst>
        </pc:picChg>
        <pc:picChg chg="del">
          <ac:chgData name="Kym Keith" userId="8510a1b8fa4ba23a" providerId="LiveId" clId="{8E3CC3C2-582A-4675-87AE-4EC4B808096B}" dt="2022-10-11T21:51:42.794" v="4559" actId="478"/>
          <ac:picMkLst>
            <pc:docMk/>
            <pc:sldMk cId="3361559467" sldId="304"/>
            <ac:picMk id="8" creationId="{003743AF-30CD-A162-E9BA-DACAE0D67D88}"/>
          </ac:picMkLst>
        </pc:picChg>
        <pc:picChg chg="del">
          <ac:chgData name="Kym Keith" userId="8510a1b8fa4ba23a" providerId="LiveId" clId="{8E3CC3C2-582A-4675-87AE-4EC4B808096B}" dt="2022-10-11T21:51:45.478" v="4561" actId="478"/>
          <ac:picMkLst>
            <pc:docMk/>
            <pc:sldMk cId="3361559467" sldId="304"/>
            <ac:picMk id="15" creationId="{642D8B82-DBC0-599A-C923-081290FCB11F}"/>
          </ac:picMkLst>
        </pc:picChg>
      </pc:sldChg>
      <pc:sldChg chg="addSp delSp modSp add del mod modAnim modNotesTx">
        <pc:chgData name="Kym Keith" userId="8510a1b8fa4ba23a" providerId="LiveId" clId="{8E3CC3C2-582A-4675-87AE-4EC4B808096B}" dt="2023-01-10T00:38:33.656" v="5310" actId="478"/>
        <pc:sldMkLst>
          <pc:docMk/>
          <pc:sldMk cId="797985698" sldId="305"/>
        </pc:sldMkLst>
        <pc:spChg chg="add mod">
          <ac:chgData name="Kym Keith" userId="8510a1b8fa4ba23a" providerId="LiveId" clId="{8E3CC3C2-582A-4675-87AE-4EC4B808096B}" dt="2022-09-22T00:12:58.132" v="1442" actId="14100"/>
          <ac:spMkLst>
            <pc:docMk/>
            <pc:sldMk cId="797985698" sldId="305"/>
            <ac:spMk id="2" creationId="{73145E41-F8AF-E194-F19E-321B35134A14}"/>
          </ac:spMkLst>
        </pc:spChg>
        <pc:spChg chg="add del mod">
          <ac:chgData name="Kym Keith" userId="8510a1b8fa4ba23a" providerId="LiveId" clId="{8E3CC3C2-582A-4675-87AE-4EC4B808096B}" dt="2023-01-10T00:38:33.656" v="5310" actId="478"/>
          <ac:spMkLst>
            <pc:docMk/>
            <pc:sldMk cId="797985698" sldId="305"/>
            <ac:spMk id="3" creationId="{22A79A5A-0EC5-3756-716E-C3276FD197ED}"/>
          </ac:spMkLst>
        </pc:spChg>
        <pc:spChg chg="add del mod">
          <ac:chgData name="Kym Keith" userId="8510a1b8fa4ba23a" providerId="LiveId" clId="{8E3CC3C2-582A-4675-87AE-4EC4B808096B}" dt="2022-11-11T21:50:40.741" v="4836" actId="478"/>
          <ac:spMkLst>
            <pc:docMk/>
            <pc:sldMk cId="797985698" sldId="305"/>
            <ac:spMk id="3" creationId="{E96A956C-80A3-75EF-2811-41F476B11157}"/>
          </ac:spMkLst>
        </pc:spChg>
        <pc:spChg chg="del mod">
          <ac:chgData name="Kym Keith" userId="8510a1b8fa4ba23a" providerId="LiveId" clId="{8E3CC3C2-582A-4675-87AE-4EC4B808096B}" dt="2022-09-21T23:39:57.501" v="19"/>
          <ac:spMkLst>
            <pc:docMk/>
            <pc:sldMk cId="797985698" sldId="305"/>
            <ac:spMk id="4" creationId="{00000000-0000-0000-0000-000000000000}"/>
          </ac:spMkLst>
        </pc:spChg>
        <pc:spChg chg="add mod">
          <ac:chgData name="Kym Keith" userId="8510a1b8fa4ba23a" providerId="LiveId" clId="{8E3CC3C2-582A-4675-87AE-4EC4B808096B}" dt="2022-10-13T18:49:13.277" v="4787"/>
          <ac:spMkLst>
            <pc:docMk/>
            <pc:sldMk cId="797985698" sldId="305"/>
            <ac:spMk id="4" creationId="{23E48554-F04D-04CB-DC76-0580A0FF00B9}"/>
          </ac:spMkLst>
        </pc:spChg>
        <pc:spChg chg="add mod ord">
          <ac:chgData name="Kym Keith" userId="8510a1b8fa4ba23a" providerId="LiveId" clId="{8E3CC3C2-582A-4675-87AE-4EC4B808096B}" dt="2022-09-22T00:05:52.534" v="1277" actId="1076"/>
          <ac:spMkLst>
            <pc:docMk/>
            <pc:sldMk cId="797985698" sldId="305"/>
            <ac:spMk id="6" creationId="{C78B9C32-5CBD-A8AB-85E6-644AC9718D14}"/>
          </ac:spMkLst>
        </pc:spChg>
        <pc:spChg chg="del">
          <ac:chgData name="Kym Keith" userId="8510a1b8fa4ba23a" providerId="LiveId" clId="{8E3CC3C2-582A-4675-87AE-4EC4B808096B}" dt="2022-09-21T23:27:47.698" v="8" actId="478"/>
          <ac:spMkLst>
            <pc:docMk/>
            <pc:sldMk cId="797985698" sldId="305"/>
            <ac:spMk id="7" creationId="{CF3E9E9C-948C-1F9E-6145-EE2BAA5C1387}"/>
          </ac:spMkLst>
        </pc:spChg>
        <pc:spChg chg="add del mod">
          <ac:chgData name="Kym Keith" userId="8510a1b8fa4ba23a" providerId="LiveId" clId="{8E3CC3C2-582A-4675-87AE-4EC4B808096B}" dt="2023-01-10T00:38:22.208" v="5307" actId="478"/>
          <ac:spMkLst>
            <pc:docMk/>
            <pc:sldMk cId="797985698" sldId="305"/>
            <ac:spMk id="8" creationId="{CB38A544-6322-0F7F-412A-5533FBE0A3E1}"/>
          </ac:spMkLst>
        </pc:spChg>
        <pc:spChg chg="del">
          <ac:chgData name="Kym Keith" userId="8510a1b8fa4ba23a" providerId="LiveId" clId="{8E3CC3C2-582A-4675-87AE-4EC4B808096B}" dt="2022-09-21T23:27:53.682" v="11" actId="478"/>
          <ac:spMkLst>
            <pc:docMk/>
            <pc:sldMk cId="797985698" sldId="305"/>
            <ac:spMk id="9" creationId="{14194FB8-CF62-5750-83D9-4057EDFA0C1F}"/>
          </ac:spMkLst>
        </pc:spChg>
        <pc:spChg chg="add del mod">
          <ac:chgData name="Kym Keith" userId="8510a1b8fa4ba23a" providerId="LiveId" clId="{8E3CC3C2-582A-4675-87AE-4EC4B808096B}" dt="2023-01-10T00:38:19.276" v="5306" actId="478"/>
          <ac:spMkLst>
            <pc:docMk/>
            <pc:sldMk cId="797985698" sldId="305"/>
            <ac:spMk id="9" creationId="{26873CE3-79D3-A560-38B0-9A2138E55031}"/>
          </ac:spMkLst>
        </pc:spChg>
        <pc:spChg chg="del">
          <ac:chgData name="Kym Keith" userId="8510a1b8fa4ba23a" providerId="LiveId" clId="{8E3CC3C2-582A-4675-87AE-4EC4B808096B}" dt="2022-09-21T23:27:51.618" v="10" actId="478"/>
          <ac:spMkLst>
            <pc:docMk/>
            <pc:sldMk cId="797985698" sldId="305"/>
            <ac:spMk id="10" creationId="{6A3BFBF1-BB0D-1567-C0C4-39C674038C9F}"/>
          </ac:spMkLst>
        </pc:spChg>
        <pc:spChg chg="del">
          <ac:chgData name="Kym Keith" userId="8510a1b8fa4ba23a" providerId="LiveId" clId="{8E3CC3C2-582A-4675-87AE-4EC4B808096B}" dt="2022-09-21T23:27:58.651" v="14" actId="478"/>
          <ac:spMkLst>
            <pc:docMk/>
            <pc:sldMk cId="797985698" sldId="305"/>
            <ac:spMk id="13" creationId="{D17CAC5E-F31E-D539-5012-F7C45521D3BD}"/>
          </ac:spMkLst>
        </pc:spChg>
        <pc:spChg chg="add mod">
          <ac:chgData name="Kym Keith" userId="8510a1b8fa4ba23a" providerId="LiveId" clId="{8E3CC3C2-582A-4675-87AE-4EC4B808096B}" dt="2022-09-22T00:12:04.414" v="1431" actId="14100"/>
          <ac:spMkLst>
            <pc:docMk/>
            <pc:sldMk cId="797985698" sldId="305"/>
            <ac:spMk id="14" creationId="{A0C9C324-E8C9-0918-5FAD-FC198DF7852D}"/>
          </ac:spMkLst>
        </pc:spChg>
        <pc:spChg chg="add mod">
          <ac:chgData name="Kym Keith" userId="8510a1b8fa4ba23a" providerId="LiveId" clId="{8E3CC3C2-582A-4675-87AE-4EC4B808096B}" dt="2022-09-22T00:11:59.783" v="1430" actId="14100"/>
          <ac:spMkLst>
            <pc:docMk/>
            <pc:sldMk cId="797985698" sldId="305"/>
            <ac:spMk id="16" creationId="{29971F19-22DE-027F-D528-2460324ABE03}"/>
          </ac:spMkLst>
        </pc:spChg>
        <pc:spChg chg="add mod">
          <ac:chgData name="Kym Keith" userId="8510a1b8fa4ba23a" providerId="LiveId" clId="{8E3CC3C2-582A-4675-87AE-4EC4B808096B}" dt="2022-12-21T00:18:17.659" v="4864" actId="1076"/>
          <ac:spMkLst>
            <pc:docMk/>
            <pc:sldMk cId="797985698" sldId="305"/>
            <ac:spMk id="17" creationId="{CF79FA5B-B1BF-2134-7C1D-046ECE9FF2A0}"/>
          </ac:spMkLst>
        </pc:spChg>
        <pc:spChg chg="add mod">
          <ac:chgData name="Kym Keith" userId="8510a1b8fa4ba23a" providerId="LiveId" clId="{8E3CC3C2-582A-4675-87AE-4EC4B808096B}" dt="2023-01-10T00:36:42.383" v="5249" actId="20577"/>
          <ac:spMkLst>
            <pc:docMk/>
            <pc:sldMk cId="797985698" sldId="305"/>
            <ac:spMk id="18" creationId="{A24919D2-8B1C-2CF6-E7BD-57B2BF2C04E7}"/>
          </ac:spMkLst>
        </pc:spChg>
        <pc:spChg chg="add mod">
          <ac:chgData name="Kym Keith" userId="8510a1b8fa4ba23a" providerId="LiveId" clId="{8E3CC3C2-582A-4675-87AE-4EC4B808096B}" dt="2023-01-10T00:37:42.544" v="5302" actId="20577"/>
          <ac:spMkLst>
            <pc:docMk/>
            <pc:sldMk cId="797985698" sldId="305"/>
            <ac:spMk id="19" creationId="{BC7CF1E4-ADDF-5BA5-8562-86FEC9323DD8}"/>
          </ac:spMkLst>
        </pc:spChg>
        <pc:spChg chg="add mod ord">
          <ac:chgData name="Kym Keith" userId="8510a1b8fa4ba23a" providerId="LiveId" clId="{8E3CC3C2-582A-4675-87AE-4EC4B808096B}" dt="2022-09-22T00:05:59.361" v="1280" actId="1076"/>
          <ac:spMkLst>
            <pc:docMk/>
            <pc:sldMk cId="797985698" sldId="305"/>
            <ac:spMk id="20" creationId="{61DE54D6-84A0-D92E-E6E7-8850AD152A28}"/>
          </ac:spMkLst>
        </pc:spChg>
        <pc:spChg chg="add mod ord">
          <ac:chgData name="Kym Keith" userId="8510a1b8fa4ba23a" providerId="LiveId" clId="{8E3CC3C2-582A-4675-87AE-4EC4B808096B}" dt="2022-09-22T00:02:00.759" v="1081" actId="20577"/>
          <ac:spMkLst>
            <pc:docMk/>
            <pc:sldMk cId="797985698" sldId="305"/>
            <ac:spMk id="21" creationId="{5EED425F-0FB1-AFC5-7B40-DDFB2B2EE5B4}"/>
          </ac:spMkLst>
        </pc:spChg>
        <pc:spChg chg="add mod ord">
          <ac:chgData name="Kym Keith" userId="8510a1b8fa4ba23a" providerId="LiveId" clId="{8E3CC3C2-582A-4675-87AE-4EC4B808096B}" dt="2022-09-22T00:12:47.190" v="1440" actId="20577"/>
          <ac:spMkLst>
            <pc:docMk/>
            <pc:sldMk cId="797985698" sldId="305"/>
            <ac:spMk id="22" creationId="{7C539920-25DA-2EAB-3EFB-176BC346F09A}"/>
          </ac:spMkLst>
        </pc:spChg>
        <pc:spChg chg="add mod ord">
          <ac:chgData name="Kym Keith" userId="8510a1b8fa4ba23a" providerId="LiveId" clId="{8E3CC3C2-582A-4675-87AE-4EC4B808096B}" dt="2022-09-22T00:07:26.519" v="1297" actId="1076"/>
          <ac:spMkLst>
            <pc:docMk/>
            <pc:sldMk cId="797985698" sldId="305"/>
            <ac:spMk id="23" creationId="{27C8C6E8-3D5B-4E47-A84F-76828DE788AB}"/>
          </ac:spMkLst>
        </pc:spChg>
        <pc:spChg chg="add mod ord">
          <ac:chgData name="Kym Keith" userId="8510a1b8fa4ba23a" providerId="LiveId" clId="{8E3CC3C2-582A-4675-87AE-4EC4B808096B}" dt="2022-09-22T00:14:00.277" v="1562" actId="20577"/>
          <ac:spMkLst>
            <pc:docMk/>
            <pc:sldMk cId="797985698" sldId="305"/>
            <ac:spMk id="24" creationId="{2D24D574-53BE-9CD5-AC57-2E1D0F7D376D}"/>
          </ac:spMkLst>
        </pc:spChg>
        <pc:picChg chg="del">
          <ac:chgData name="Kym Keith" userId="8510a1b8fa4ba23a" providerId="LiveId" clId="{8E3CC3C2-582A-4675-87AE-4EC4B808096B}" dt="2022-09-21T23:27:49.532" v="9" actId="478"/>
          <ac:picMkLst>
            <pc:docMk/>
            <pc:sldMk cId="797985698" sldId="305"/>
            <ac:picMk id="3" creationId="{13CB1BE7-73B3-0804-C000-88ECD02BD1FE}"/>
          </ac:picMkLst>
        </pc:picChg>
        <pc:picChg chg="add mod">
          <ac:chgData name="Kym Keith" userId="8510a1b8fa4ba23a" providerId="LiveId" clId="{8E3CC3C2-582A-4675-87AE-4EC4B808096B}" dt="2022-11-11T21:51:10.037" v="4845"/>
          <ac:picMkLst>
            <pc:docMk/>
            <pc:sldMk cId="797985698" sldId="305"/>
            <ac:picMk id="7" creationId="{AD7A1827-A0E2-734C-F2D8-E8F38824FDF4}"/>
          </ac:picMkLst>
        </pc:picChg>
        <pc:picChg chg="del">
          <ac:chgData name="Kym Keith" userId="8510a1b8fa4ba23a" providerId="LiveId" clId="{8E3CC3C2-582A-4675-87AE-4EC4B808096B}" dt="2022-09-21T23:27:55.754" v="12" actId="478"/>
          <ac:picMkLst>
            <pc:docMk/>
            <pc:sldMk cId="797985698" sldId="305"/>
            <ac:picMk id="8" creationId="{003743AF-30CD-A162-E9BA-DACAE0D67D88}"/>
          </ac:picMkLst>
        </pc:picChg>
        <pc:picChg chg="del">
          <ac:chgData name="Kym Keith" userId="8510a1b8fa4ba23a" providerId="LiveId" clId="{8E3CC3C2-582A-4675-87AE-4EC4B808096B}" dt="2022-09-21T23:27:56.946" v="13" actId="478"/>
          <ac:picMkLst>
            <pc:docMk/>
            <pc:sldMk cId="797985698" sldId="305"/>
            <ac:picMk id="15" creationId="{642D8B82-DBC0-599A-C923-081290FCB11F}"/>
          </ac:picMkLst>
        </pc:picChg>
      </pc:sldChg>
      <pc:sldChg chg="del">
        <pc:chgData name="Kym Keith" userId="8510a1b8fa4ba23a" providerId="LiveId" clId="{8E3CC3C2-582A-4675-87AE-4EC4B808096B}" dt="2022-09-21T23:25:18.725" v="1" actId="2696"/>
        <pc:sldMkLst>
          <pc:docMk/>
          <pc:sldMk cId="1389017505" sldId="305"/>
        </pc:sldMkLst>
      </pc:sldChg>
      <pc:sldChg chg="del">
        <pc:chgData name="Kym Keith" userId="8510a1b8fa4ba23a" providerId="LiveId" clId="{8E3CC3C2-582A-4675-87AE-4EC4B808096B}" dt="2022-09-21T23:25:18.725" v="1" actId="2696"/>
        <pc:sldMkLst>
          <pc:docMk/>
          <pc:sldMk cId="44218335" sldId="306"/>
        </pc:sldMkLst>
      </pc:sldChg>
      <pc:sldChg chg="addSp delSp modSp add mod ord modNotesTx">
        <pc:chgData name="Kym Keith" userId="8510a1b8fa4ba23a" providerId="LiveId" clId="{8E3CC3C2-582A-4675-87AE-4EC4B808096B}" dt="2022-11-11T21:51:08.255" v="4844"/>
        <pc:sldMkLst>
          <pc:docMk/>
          <pc:sldMk cId="2909684877" sldId="306"/>
        </pc:sldMkLst>
        <pc:spChg chg="add del mod">
          <ac:chgData name="Kym Keith" userId="8510a1b8fa4ba23a" providerId="LiveId" clId="{8E3CC3C2-582A-4675-87AE-4EC4B808096B}" dt="2022-09-22T23:33:58.828" v="1834" actId="478"/>
          <ac:spMkLst>
            <pc:docMk/>
            <pc:sldMk cId="2909684877" sldId="306"/>
            <ac:spMk id="2" creationId="{0B9DD174-5F60-F520-62B0-1A806D3B11DB}"/>
          </ac:spMkLst>
        </pc:spChg>
        <pc:spChg chg="add del mod">
          <ac:chgData name="Kym Keith" userId="8510a1b8fa4ba23a" providerId="LiveId" clId="{8E3CC3C2-582A-4675-87AE-4EC4B808096B}" dt="2022-11-11T21:50:43.096" v="4837" actId="478"/>
          <ac:spMkLst>
            <pc:docMk/>
            <pc:sldMk cId="2909684877" sldId="306"/>
            <ac:spMk id="2" creationId="{F4A90C13-68AF-B8BE-D08D-1AC270B1D777}"/>
          </ac:spMkLst>
        </pc:spChg>
        <pc:spChg chg="add mod">
          <ac:chgData name="Kym Keith" userId="8510a1b8fa4ba23a" providerId="LiveId" clId="{8E3CC3C2-582A-4675-87AE-4EC4B808096B}" dt="2022-10-13T18:49:27.622" v="4792" actId="1076"/>
          <ac:spMkLst>
            <pc:docMk/>
            <pc:sldMk cId="2909684877" sldId="306"/>
            <ac:spMk id="3" creationId="{B217900C-AC21-1935-6434-DECF1011BBA5}"/>
          </ac:spMkLst>
        </pc:spChg>
        <pc:spChg chg="mod">
          <ac:chgData name="Kym Keith" userId="8510a1b8fa4ba23a" providerId="LiveId" clId="{8E3CC3C2-582A-4675-87AE-4EC4B808096B}" dt="2022-09-27T21:35:29.050" v="4424" actId="20577"/>
          <ac:spMkLst>
            <pc:docMk/>
            <pc:sldMk cId="2909684877" sldId="306"/>
            <ac:spMk id="4" creationId="{00000000-0000-0000-0000-000000000000}"/>
          </ac:spMkLst>
        </pc:spChg>
        <pc:spChg chg="del">
          <ac:chgData name="Kym Keith" userId="8510a1b8fa4ba23a" providerId="LiveId" clId="{8E3CC3C2-582A-4675-87AE-4EC4B808096B}" dt="2022-09-22T02:22:36.224" v="1742" actId="478"/>
          <ac:spMkLst>
            <pc:docMk/>
            <pc:sldMk cId="2909684877" sldId="306"/>
            <ac:spMk id="7" creationId="{CF3E9E9C-948C-1F9E-6145-EE2BAA5C1387}"/>
          </ac:spMkLst>
        </pc:spChg>
        <pc:spChg chg="del">
          <ac:chgData name="Kym Keith" userId="8510a1b8fa4ba23a" providerId="LiveId" clId="{8E3CC3C2-582A-4675-87AE-4EC4B808096B}" dt="2022-09-22T02:22:38.735" v="1743" actId="478"/>
          <ac:spMkLst>
            <pc:docMk/>
            <pc:sldMk cId="2909684877" sldId="306"/>
            <ac:spMk id="9" creationId="{14194FB8-CF62-5750-83D9-4057EDFA0C1F}"/>
          </ac:spMkLst>
        </pc:spChg>
        <pc:spChg chg="del">
          <ac:chgData name="Kym Keith" userId="8510a1b8fa4ba23a" providerId="LiveId" clId="{8E3CC3C2-582A-4675-87AE-4EC4B808096B}" dt="2022-09-22T02:22:43.383" v="1746" actId="478"/>
          <ac:spMkLst>
            <pc:docMk/>
            <pc:sldMk cId="2909684877" sldId="306"/>
            <ac:spMk id="10" creationId="{6A3BFBF1-BB0D-1567-C0C4-39C674038C9F}"/>
          </ac:spMkLst>
        </pc:spChg>
        <pc:spChg chg="del">
          <ac:chgData name="Kym Keith" userId="8510a1b8fa4ba23a" providerId="LiveId" clId="{8E3CC3C2-582A-4675-87AE-4EC4B808096B}" dt="2022-09-22T02:22:45.375" v="1747" actId="478"/>
          <ac:spMkLst>
            <pc:docMk/>
            <pc:sldMk cId="2909684877" sldId="306"/>
            <ac:spMk id="13" creationId="{D17CAC5E-F31E-D539-5012-F7C45521D3BD}"/>
          </ac:spMkLst>
        </pc:spChg>
        <pc:picChg chg="del">
          <ac:chgData name="Kym Keith" userId="8510a1b8fa4ba23a" providerId="LiveId" clId="{8E3CC3C2-582A-4675-87AE-4EC4B808096B}" dt="2022-09-22T02:22:41.191" v="1745" actId="478"/>
          <ac:picMkLst>
            <pc:docMk/>
            <pc:sldMk cId="2909684877" sldId="306"/>
            <ac:picMk id="3" creationId="{13CB1BE7-73B3-0804-C000-88ECD02BD1FE}"/>
          </ac:picMkLst>
        </pc:picChg>
        <pc:picChg chg="add mod">
          <ac:chgData name="Kym Keith" userId="8510a1b8fa4ba23a" providerId="LiveId" clId="{8E3CC3C2-582A-4675-87AE-4EC4B808096B}" dt="2022-09-22T23:34:28.126" v="1837" actId="1076"/>
          <ac:picMkLst>
            <pc:docMk/>
            <pc:sldMk cId="2909684877" sldId="306"/>
            <ac:picMk id="6" creationId="{D347514A-57DD-55E4-E62E-CDACC45D6FC0}"/>
          </ac:picMkLst>
        </pc:picChg>
        <pc:picChg chg="add mod">
          <ac:chgData name="Kym Keith" userId="8510a1b8fa4ba23a" providerId="LiveId" clId="{8E3CC3C2-582A-4675-87AE-4EC4B808096B}" dt="2022-11-11T21:51:08.255" v="4844"/>
          <ac:picMkLst>
            <pc:docMk/>
            <pc:sldMk cId="2909684877" sldId="306"/>
            <ac:picMk id="7" creationId="{8977B248-AA94-3C99-05BB-9E3458C3C002}"/>
          </ac:picMkLst>
        </pc:picChg>
        <pc:picChg chg="del">
          <ac:chgData name="Kym Keith" userId="8510a1b8fa4ba23a" providerId="LiveId" clId="{8E3CC3C2-582A-4675-87AE-4EC4B808096B}" dt="2022-09-22T02:22:40.046" v="1744" actId="478"/>
          <ac:picMkLst>
            <pc:docMk/>
            <pc:sldMk cId="2909684877" sldId="306"/>
            <ac:picMk id="8" creationId="{003743AF-30CD-A162-E9BA-DACAE0D67D88}"/>
          </ac:picMkLst>
        </pc:picChg>
        <pc:picChg chg="add mod">
          <ac:chgData name="Kym Keith" userId="8510a1b8fa4ba23a" providerId="LiveId" clId="{8E3CC3C2-582A-4675-87AE-4EC4B808096B}" dt="2022-09-27T21:35:14.835" v="4419" actId="1076"/>
          <ac:picMkLst>
            <pc:docMk/>
            <pc:sldMk cId="2909684877" sldId="306"/>
            <ac:picMk id="8" creationId="{0346ED09-A6E4-BF4A-FBD0-AC29F593853D}"/>
          </ac:picMkLst>
        </pc:picChg>
        <pc:picChg chg="add mod">
          <ac:chgData name="Kym Keith" userId="8510a1b8fa4ba23a" providerId="LiveId" clId="{8E3CC3C2-582A-4675-87AE-4EC4B808096B}" dt="2022-09-22T23:40:34.865" v="1851" actId="14100"/>
          <ac:picMkLst>
            <pc:docMk/>
            <pc:sldMk cId="2909684877" sldId="306"/>
            <ac:picMk id="10" creationId="{46EC16A2-E678-3C5E-E1C2-48DCFBBE5EE6}"/>
          </ac:picMkLst>
        </pc:picChg>
        <pc:picChg chg="add mod">
          <ac:chgData name="Kym Keith" userId="8510a1b8fa4ba23a" providerId="LiveId" clId="{8E3CC3C2-582A-4675-87AE-4EC4B808096B}" dt="2022-09-22T23:41:03.056" v="1864" actId="1076"/>
          <ac:picMkLst>
            <pc:docMk/>
            <pc:sldMk cId="2909684877" sldId="306"/>
            <ac:picMk id="14" creationId="{A59FD731-0B29-DA48-7FF0-55D904F8F91D}"/>
          </ac:picMkLst>
        </pc:picChg>
        <pc:picChg chg="del">
          <ac:chgData name="Kym Keith" userId="8510a1b8fa4ba23a" providerId="LiveId" clId="{8E3CC3C2-582A-4675-87AE-4EC4B808096B}" dt="2022-09-22T02:22:46.063" v="1748" actId="478"/>
          <ac:picMkLst>
            <pc:docMk/>
            <pc:sldMk cId="2909684877" sldId="306"/>
            <ac:picMk id="15" creationId="{642D8B82-DBC0-599A-C923-081290FCB11F}"/>
          </ac:picMkLst>
        </pc:picChg>
        <pc:picChg chg="add mod">
          <ac:chgData name="Kym Keith" userId="8510a1b8fa4ba23a" providerId="LiveId" clId="{8E3CC3C2-582A-4675-87AE-4EC4B808096B}" dt="2022-09-22T23:44:44.027" v="1870" actId="14100"/>
          <ac:picMkLst>
            <pc:docMk/>
            <pc:sldMk cId="2909684877" sldId="306"/>
            <ac:picMk id="16" creationId="{B8EA741D-BA44-D70B-2CAF-77CD9F9F0F04}"/>
          </ac:picMkLst>
        </pc:picChg>
      </pc:sldChg>
      <pc:sldChg chg="del">
        <pc:chgData name="Kym Keith" userId="8510a1b8fa4ba23a" providerId="LiveId" clId="{8E3CC3C2-582A-4675-87AE-4EC4B808096B}" dt="2022-09-21T23:25:11.187" v="0" actId="47"/>
        <pc:sldMkLst>
          <pc:docMk/>
          <pc:sldMk cId="2831138698" sldId="307"/>
        </pc:sldMkLst>
      </pc:sldChg>
      <pc:sldChg chg="addSp delSp modSp add mod modNotesTx">
        <pc:chgData name="Kym Keith" userId="8510a1b8fa4ba23a" providerId="LiveId" clId="{8E3CC3C2-582A-4675-87AE-4EC4B808096B}" dt="2022-11-11T21:51:06.250" v="4843"/>
        <pc:sldMkLst>
          <pc:docMk/>
          <pc:sldMk cId="2987465363" sldId="307"/>
        </pc:sldMkLst>
        <pc:spChg chg="add del mod">
          <ac:chgData name="Kym Keith" userId="8510a1b8fa4ba23a" providerId="LiveId" clId="{8E3CC3C2-582A-4675-87AE-4EC4B808096B}" dt="2022-11-11T21:50:48.727" v="4839" actId="478"/>
          <ac:spMkLst>
            <pc:docMk/>
            <pc:sldMk cId="2987465363" sldId="307"/>
            <ac:spMk id="2" creationId="{6B3B639B-D706-8D03-AE9C-D1A39D78185C}"/>
          </ac:spMkLst>
        </pc:spChg>
        <pc:spChg chg="mod">
          <ac:chgData name="Kym Keith" userId="8510a1b8fa4ba23a" providerId="LiveId" clId="{8E3CC3C2-582A-4675-87AE-4EC4B808096B}" dt="2022-09-27T21:37:18.073" v="4476" actId="20577"/>
          <ac:spMkLst>
            <pc:docMk/>
            <pc:sldMk cId="2987465363" sldId="307"/>
            <ac:spMk id="4" creationId="{00000000-0000-0000-0000-000000000000}"/>
          </ac:spMkLst>
        </pc:spChg>
        <pc:spChg chg="add mod">
          <ac:chgData name="Kym Keith" userId="8510a1b8fa4ba23a" providerId="LiveId" clId="{8E3CC3C2-582A-4675-87AE-4EC4B808096B}" dt="2022-10-13T18:49:35.603" v="4794"/>
          <ac:spMkLst>
            <pc:docMk/>
            <pc:sldMk cId="2987465363" sldId="307"/>
            <ac:spMk id="6" creationId="{A3F84337-2DDD-F1E7-C0C4-E63D253B07EA}"/>
          </ac:spMkLst>
        </pc:spChg>
        <pc:picChg chg="add mod modCrop">
          <ac:chgData name="Kym Keith" userId="8510a1b8fa4ba23a" providerId="LiveId" clId="{8E3CC3C2-582A-4675-87AE-4EC4B808096B}" dt="2022-09-22T23:47:14.689" v="1959" actId="1076"/>
          <ac:picMkLst>
            <pc:docMk/>
            <pc:sldMk cId="2987465363" sldId="307"/>
            <ac:picMk id="3" creationId="{384D658B-5F87-C358-E3D2-1F2E87942073}"/>
          </ac:picMkLst>
        </pc:picChg>
        <pc:picChg chg="del">
          <ac:chgData name="Kym Keith" userId="8510a1b8fa4ba23a" providerId="LiveId" clId="{8E3CC3C2-582A-4675-87AE-4EC4B808096B}" dt="2022-09-22T23:46:17.051" v="1947" actId="478"/>
          <ac:picMkLst>
            <pc:docMk/>
            <pc:sldMk cId="2987465363" sldId="307"/>
            <ac:picMk id="6" creationId="{D347514A-57DD-55E4-E62E-CDACC45D6FC0}"/>
          </ac:picMkLst>
        </pc:picChg>
        <pc:picChg chg="add mod">
          <ac:chgData name="Kym Keith" userId="8510a1b8fa4ba23a" providerId="LiveId" clId="{8E3CC3C2-582A-4675-87AE-4EC4B808096B}" dt="2022-11-11T21:51:06.250" v="4843"/>
          <ac:picMkLst>
            <pc:docMk/>
            <pc:sldMk cId="2987465363" sldId="307"/>
            <ac:picMk id="7" creationId="{E17EF634-F209-E1EA-01CD-C83B440FA660}"/>
          </ac:picMkLst>
        </pc:picChg>
        <pc:picChg chg="del mod">
          <ac:chgData name="Kym Keith" userId="8510a1b8fa4ba23a" providerId="LiveId" clId="{8E3CC3C2-582A-4675-87AE-4EC4B808096B}" dt="2022-09-22T23:46:21.418" v="1951" actId="478"/>
          <ac:picMkLst>
            <pc:docMk/>
            <pc:sldMk cId="2987465363" sldId="307"/>
            <ac:picMk id="8" creationId="{0346ED09-A6E4-BF4A-FBD0-AC29F593853D}"/>
          </ac:picMkLst>
        </pc:picChg>
        <pc:picChg chg="add mod modCrop">
          <ac:chgData name="Kym Keith" userId="8510a1b8fa4ba23a" providerId="LiveId" clId="{8E3CC3C2-582A-4675-87AE-4EC4B808096B}" dt="2022-09-22T23:50:50.563" v="1969" actId="1076"/>
          <ac:picMkLst>
            <pc:docMk/>
            <pc:sldMk cId="2987465363" sldId="307"/>
            <ac:picMk id="9" creationId="{A8A0C97A-498E-A0CC-5D1E-5009E1F85070}"/>
          </ac:picMkLst>
        </pc:picChg>
        <pc:picChg chg="del">
          <ac:chgData name="Kym Keith" userId="8510a1b8fa4ba23a" providerId="LiveId" clId="{8E3CC3C2-582A-4675-87AE-4EC4B808096B}" dt="2022-09-22T23:46:19.075" v="1948" actId="478"/>
          <ac:picMkLst>
            <pc:docMk/>
            <pc:sldMk cId="2987465363" sldId="307"/>
            <ac:picMk id="10" creationId="{46EC16A2-E678-3C5E-E1C2-48DCFBBE5EE6}"/>
          </ac:picMkLst>
        </pc:picChg>
        <pc:picChg chg="del">
          <ac:chgData name="Kym Keith" userId="8510a1b8fa4ba23a" providerId="LiveId" clId="{8E3CC3C2-582A-4675-87AE-4EC4B808096B}" dt="2022-09-22T23:46:20.802" v="1950" actId="478"/>
          <ac:picMkLst>
            <pc:docMk/>
            <pc:sldMk cId="2987465363" sldId="307"/>
            <ac:picMk id="14" creationId="{A59FD731-0B29-DA48-7FF0-55D904F8F91D}"/>
          </ac:picMkLst>
        </pc:picChg>
        <pc:picChg chg="add mod">
          <ac:chgData name="Kym Keith" userId="8510a1b8fa4ba23a" providerId="LiveId" clId="{8E3CC3C2-582A-4675-87AE-4EC4B808096B}" dt="2022-09-22T23:50:56.106" v="1972" actId="1076"/>
          <ac:picMkLst>
            <pc:docMk/>
            <pc:sldMk cId="2987465363" sldId="307"/>
            <ac:picMk id="15" creationId="{7B9556B6-34B0-974D-C527-1A30FBA324D4}"/>
          </ac:picMkLst>
        </pc:picChg>
        <pc:picChg chg="del">
          <ac:chgData name="Kym Keith" userId="8510a1b8fa4ba23a" providerId="LiveId" clId="{8E3CC3C2-582A-4675-87AE-4EC4B808096B}" dt="2022-09-22T23:46:20.018" v="1949" actId="478"/>
          <ac:picMkLst>
            <pc:docMk/>
            <pc:sldMk cId="2987465363" sldId="307"/>
            <ac:picMk id="16" creationId="{B8EA741D-BA44-D70B-2CAF-77CD9F9F0F04}"/>
          </ac:picMkLst>
        </pc:picChg>
        <pc:picChg chg="add mod modCrop">
          <ac:chgData name="Kym Keith" userId="8510a1b8fa4ba23a" providerId="LiveId" clId="{8E3CC3C2-582A-4675-87AE-4EC4B808096B}" dt="2022-09-23T00:02:28.494" v="2209" actId="1076"/>
          <ac:picMkLst>
            <pc:docMk/>
            <pc:sldMk cId="2987465363" sldId="307"/>
            <ac:picMk id="18" creationId="{D59B15C4-96B7-5A23-5D1A-6F9B037C8ADB}"/>
          </ac:picMkLst>
        </pc:picChg>
        <pc:picChg chg="add mod">
          <ac:chgData name="Kym Keith" userId="8510a1b8fa4ba23a" providerId="LiveId" clId="{8E3CC3C2-582A-4675-87AE-4EC4B808096B}" dt="2022-09-22T23:52:56.697" v="1984" actId="1076"/>
          <ac:picMkLst>
            <pc:docMk/>
            <pc:sldMk cId="2987465363" sldId="307"/>
            <ac:picMk id="20" creationId="{814E3E04-E68A-B9A4-C41A-BCC049DCB906}"/>
          </ac:picMkLst>
        </pc:picChg>
      </pc:sldChg>
      <pc:sldChg chg="addSp delSp modSp add mod ord modNotesTx">
        <pc:chgData name="Kym Keith" userId="8510a1b8fa4ba23a" providerId="LiveId" clId="{8E3CC3C2-582A-4675-87AE-4EC4B808096B}" dt="2022-12-22T23:05:16.511" v="4888" actId="20577"/>
        <pc:sldMkLst>
          <pc:docMk/>
          <pc:sldMk cId="1347579944" sldId="308"/>
        </pc:sldMkLst>
        <pc:spChg chg="add del mod">
          <ac:chgData name="Kym Keith" userId="8510a1b8fa4ba23a" providerId="LiveId" clId="{8E3CC3C2-582A-4675-87AE-4EC4B808096B}" dt="2022-11-11T21:50:45.936" v="4838" actId="478"/>
          <ac:spMkLst>
            <pc:docMk/>
            <pc:sldMk cId="1347579944" sldId="308"/>
            <ac:spMk id="2" creationId="{ADBF0112-4887-19F4-764F-3A0B155E4523}"/>
          </ac:spMkLst>
        </pc:spChg>
        <pc:spChg chg="add mod">
          <ac:chgData name="Kym Keith" userId="8510a1b8fa4ba23a" providerId="LiveId" clId="{8E3CC3C2-582A-4675-87AE-4EC4B808096B}" dt="2022-10-13T18:49:30.804" v="4793"/>
          <ac:spMkLst>
            <pc:docMk/>
            <pc:sldMk cId="1347579944" sldId="308"/>
            <ac:spMk id="3" creationId="{62C5CCF7-F356-ACF7-68C8-88590F02456B}"/>
          </ac:spMkLst>
        </pc:spChg>
        <pc:spChg chg="mod">
          <ac:chgData name="Kym Keith" userId="8510a1b8fa4ba23a" providerId="LiveId" clId="{8E3CC3C2-582A-4675-87AE-4EC4B808096B}" dt="2022-09-27T21:36:20.257" v="4433" actId="20577"/>
          <ac:spMkLst>
            <pc:docMk/>
            <pc:sldMk cId="1347579944" sldId="308"/>
            <ac:spMk id="4" creationId="{00000000-0000-0000-0000-000000000000}"/>
          </ac:spMkLst>
        </pc:spChg>
        <pc:picChg chg="del">
          <ac:chgData name="Kym Keith" userId="8510a1b8fa4ba23a" providerId="LiveId" clId="{8E3CC3C2-582A-4675-87AE-4EC4B808096B}" dt="2022-09-22T23:54:07.418" v="2085" actId="478"/>
          <ac:picMkLst>
            <pc:docMk/>
            <pc:sldMk cId="1347579944" sldId="308"/>
            <ac:picMk id="3" creationId="{384D658B-5F87-C358-E3D2-1F2E87942073}"/>
          </ac:picMkLst>
        </pc:picChg>
        <pc:picChg chg="add mod modCrop">
          <ac:chgData name="Kym Keith" userId="8510a1b8fa4ba23a" providerId="LiveId" clId="{8E3CC3C2-582A-4675-87AE-4EC4B808096B}" dt="2022-09-27T21:33:26.152" v="4328" actId="1076"/>
          <ac:picMkLst>
            <pc:docMk/>
            <pc:sldMk cId="1347579944" sldId="308"/>
            <ac:picMk id="6" creationId="{3445DCDC-6413-7081-2C5F-26A39755FC37}"/>
          </ac:picMkLst>
        </pc:picChg>
        <pc:picChg chg="add mod">
          <ac:chgData name="Kym Keith" userId="8510a1b8fa4ba23a" providerId="LiveId" clId="{8E3CC3C2-582A-4675-87AE-4EC4B808096B}" dt="2022-11-11T21:51:23.002" v="4850"/>
          <ac:picMkLst>
            <pc:docMk/>
            <pc:sldMk cId="1347579944" sldId="308"/>
            <ac:picMk id="7" creationId="{45E65327-128D-568B-C5DD-B98EFB7F7A4A}"/>
          </ac:picMkLst>
        </pc:picChg>
        <pc:picChg chg="add mod modCrop">
          <ac:chgData name="Kym Keith" userId="8510a1b8fa4ba23a" providerId="LiveId" clId="{8E3CC3C2-582A-4675-87AE-4EC4B808096B}" dt="2022-09-27T21:36:00.491" v="4428" actId="1076"/>
          <ac:picMkLst>
            <pc:docMk/>
            <pc:sldMk cId="1347579944" sldId="308"/>
            <ac:picMk id="8" creationId="{54BB2793-9F62-1BEB-4C8C-5802571E56C1}"/>
          </ac:picMkLst>
        </pc:picChg>
        <pc:picChg chg="del">
          <ac:chgData name="Kym Keith" userId="8510a1b8fa4ba23a" providerId="LiveId" clId="{8E3CC3C2-582A-4675-87AE-4EC4B808096B}" dt="2022-09-22T23:54:08.345" v="2086" actId="478"/>
          <ac:picMkLst>
            <pc:docMk/>
            <pc:sldMk cId="1347579944" sldId="308"/>
            <ac:picMk id="9" creationId="{A8A0C97A-498E-A0CC-5D1E-5009E1F85070}"/>
          </ac:picMkLst>
        </pc:picChg>
        <pc:picChg chg="add mod">
          <ac:chgData name="Kym Keith" userId="8510a1b8fa4ba23a" providerId="LiveId" clId="{8E3CC3C2-582A-4675-87AE-4EC4B808096B}" dt="2022-10-13T18:41:20.234" v="4764" actId="1076"/>
          <ac:picMkLst>
            <pc:docMk/>
            <pc:sldMk cId="1347579944" sldId="308"/>
            <ac:picMk id="13" creationId="{F3F69AF0-7222-8630-19FF-A500729AF07B}"/>
          </ac:picMkLst>
        </pc:picChg>
        <pc:picChg chg="del">
          <ac:chgData name="Kym Keith" userId="8510a1b8fa4ba23a" providerId="LiveId" clId="{8E3CC3C2-582A-4675-87AE-4EC4B808096B}" dt="2022-09-22T23:54:08.970" v="2087" actId="478"/>
          <ac:picMkLst>
            <pc:docMk/>
            <pc:sldMk cId="1347579944" sldId="308"/>
            <ac:picMk id="15" creationId="{7B9556B6-34B0-974D-C527-1A30FBA324D4}"/>
          </ac:picMkLst>
        </pc:picChg>
        <pc:picChg chg="add mod">
          <ac:chgData name="Kym Keith" userId="8510a1b8fa4ba23a" providerId="LiveId" clId="{8E3CC3C2-582A-4675-87AE-4EC4B808096B}" dt="2022-10-13T18:41:28.515" v="4768" actId="1076"/>
          <ac:picMkLst>
            <pc:docMk/>
            <pc:sldMk cId="1347579944" sldId="308"/>
            <ac:picMk id="16" creationId="{3AE0970F-A6BB-A93D-7FF1-C5F6F2E12458}"/>
          </ac:picMkLst>
        </pc:picChg>
        <pc:picChg chg="del mod">
          <ac:chgData name="Kym Keith" userId="8510a1b8fa4ba23a" providerId="LiveId" clId="{8E3CC3C2-582A-4675-87AE-4EC4B808096B}" dt="2022-09-22T23:54:09.570" v="2089" actId="478"/>
          <ac:picMkLst>
            <pc:docMk/>
            <pc:sldMk cId="1347579944" sldId="308"/>
            <ac:picMk id="18" creationId="{D59B15C4-96B7-5A23-5D1A-6F9B037C8ADB}"/>
          </ac:picMkLst>
        </pc:picChg>
        <pc:picChg chg="add mod">
          <ac:chgData name="Kym Keith" userId="8510a1b8fa4ba23a" providerId="LiveId" clId="{8E3CC3C2-582A-4675-87AE-4EC4B808096B}" dt="2022-10-13T18:41:25.456" v="4767" actId="1076"/>
          <ac:picMkLst>
            <pc:docMk/>
            <pc:sldMk cId="1347579944" sldId="308"/>
            <ac:picMk id="19" creationId="{A97A2575-EAAA-4438-AD21-78F43E94DF72}"/>
          </ac:picMkLst>
        </pc:picChg>
        <pc:picChg chg="del mod">
          <ac:chgData name="Kym Keith" userId="8510a1b8fa4ba23a" providerId="LiveId" clId="{8E3CC3C2-582A-4675-87AE-4EC4B808096B}" dt="2022-09-22T23:54:11.091" v="2091" actId="478"/>
          <ac:picMkLst>
            <pc:docMk/>
            <pc:sldMk cId="1347579944" sldId="308"/>
            <ac:picMk id="20" creationId="{814E3E04-E68A-B9A4-C41A-BCC049DCB906}"/>
          </ac:picMkLst>
        </pc:picChg>
      </pc:sldChg>
      <pc:sldChg chg="addSp delSp modSp add del mod ord modNotesTx">
        <pc:chgData name="Kym Keith" userId="8510a1b8fa4ba23a" providerId="LiveId" clId="{8E3CC3C2-582A-4675-87AE-4EC4B808096B}" dt="2022-10-11T22:18:55.927" v="4577" actId="47"/>
        <pc:sldMkLst>
          <pc:docMk/>
          <pc:sldMk cId="47182965" sldId="309"/>
        </pc:sldMkLst>
        <pc:spChg chg="add mod">
          <ac:chgData name="Kym Keith" userId="8510a1b8fa4ba23a" providerId="LiveId" clId="{8E3CC3C2-582A-4675-87AE-4EC4B808096B}" dt="2022-09-27T21:21:09.285" v="3731" actId="113"/>
          <ac:spMkLst>
            <pc:docMk/>
            <pc:sldMk cId="47182965" sldId="309"/>
            <ac:spMk id="2" creationId="{41317B62-6423-79B1-737F-56D90F4EB097}"/>
          </ac:spMkLst>
        </pc:spChg>
        <pc:spChg chg="del mod">
          <ac:chgData name="Kym Keith" userId="8510a1b8fa4ba23a" providerId="LiveId" clId="{8E3CC3C2-582A-4675-87AE-4EC4B808096B}" dt="2022-09-27T21:19:17.719" v="3718" actId="478"/>
          <ac:spMkLst>
            <pc:docMk/>
            <pc:sldMk cId="47182965" sldId="309"/>
            <ac:spMk id="4" creationId="{00000000-0000-0000-0000-000000000000}"/>
          </ac:spMkLst>
        </pc:spChg>
        <pc:spChg chg="add mod">
          <ac:chgData name="Kym Keith" userId="8510a1b8fa4ba23a" providerId="LiveId" clId="{8E3CC3C2-582A-4675-87AE-4EC4B808096B}" dt="2022-09-27T21:20:00.199" v="3722" actId="21"/>
          <ac:spMkLst>
            <pc:docMk/>
            <pc:sldMk cId="47182965" sldId="309"/>
            <ac:spMk id="8" creationId="{E48AD4F2-A7E4-A6AD-B9CC-6BAE21B0A411}"/>
          </ac:spMkLst>
        </pc:spChg>
        <pc:picChg chg="del">
          <ac:chgData name="Kym Keith" userId="8510a1b8fa4ba23a" providerId="LiveId" clId="{8E3CC3C2-582A-4675-87AE-4EC4B808096B}" dt="2022-09-23T00:05:15.305" v="2283" actId="478"/>
          <ac:picMkLst>
            <pc:docMk/>
            <pc:sldMk cId="47182965" sldId="309"/>
            <ac:picMk id="3" creationId="{384D658B-5F87-C358-E3D2-1F2E87942073}"/>
          </ac:picMkLst>
        </pc:picChg>
        <pc:picChg chg="add mod modCrop">
          <ac:chgData name="Kym Keith" userId="8510a1b8fa4ba23a" providerId="LiveId" clId="{8E3CC3C2-582A-4675-87AE-4EC4B808096B}" dt="2022-09-23T00:20:11.218" v="2829" actId="1076"/>
          <ac:picMkLst>
            <pc:docMk/>
            <pc:sldMk cId="47182965" sldId="309"/>
            <ac:picMk id="6" creationId="{DEC2B44E-07E8-E5CD-1953-A678B7ADA79A}"/>
          </ac:picMkLst>
        </pc:picChg>
        <pc:picChg chg="del">
          <ac:chgData name="Kym Keith" userId="8510a1b8fa4ba23a" providerId="LiveId" clId="{8E3CC3C2-582A-4675-87AE-4EC4B808096B}" dt="2022-09-23T00:05:16.174" v="2284" actId="478"/>
          <ac:picMkLst>
            <pc:docMk/>
            <pc:sldMk cId="47182965" sldId="309"/>
            <ac:picMk id="9" creationId="{A8A0C97A-498E-A0CC-5D1E-5009E1F85070}"/>
          </ac:picMkLst>
        </pc:picChg>
        <pc:picChg chg="del">
          <ac:chgData name="Kym Keith" userId="8510a1b8fa4ba23a" providerId="LiveId" clId="{8E3CC3C2-582A-4675-87AE-4EC4B808096B}" dt="2022-09-23T00:05:16.862" v="2285" actId="478"/>
          <ac:picMkLst>
            <pc:docMk/>
            <pc:sldMk cId="47182965" sldId="309"/>
            <ac:picMk id="15" creationId="{7B9556B6-34B0-974D-C527-1A30FBA324D4}"/>
          </ac:picMkLst>
        </pc:picChg>
        <pc:picChg chg="del">
          <ac:chgData name="Kym Keith" userId="8510a1b8fa4ba23a" providerId="LiveId" clId="{8E3CC3C2-582A-4675-87AE-4EC4B808096B}" dt="2022-09-23T00:05:17.571" v="2286" actId="478"/>
          <ac:picMkLst>
            <pc:docMk/>
            <pc:sldMk cId="47182965" sldId="309"/>
            <ac:picMk id="18" creationId="{D59B15C4-96B7-5A23-5D1A-6F9B037C8ADB}"/>
          </ac:picMkLst>
        </pc:picChg>
        <pc:picChg chg="del">
          <ac:chgData name="Kym Keith" userId="8510a1b8fa4ba23a" providerId="LiveId" clId="{8E3CC3C2-582A-4675-87AE-4EC4B808096B}" dt="2022-09-23T00:05:18.154" v="2287" actId="478"/>
          <ac:picMkLst>
            <pc:docMk/>
            <pc:sldMk cId="47182965" sldId="309"/>
            <ac:picMk id="20" creationId="{814E3E04-E68A-B9A4-C41A-BCC049DCB906}"/>
          </ac:picMkLst>
        </pc:picChg>
      </pc:sldChg>
      <pc:sldChg chg="addSp delSp modSp add del mod delAnim modAnim modNotesTx">
        <pc:chgData name="Kym Keith" userId="8510a1b8fa4ba23a" providerId="LiveId" clId="{8E3CC3C2-582A-4675-87AE-4EC4B808096B}" dt="2022-10-11T22:18:50.886" v="4575" actId="47"/>
        <pc:sldMkLst>
          <pc:docMk/>
          <pc:sldMk cId="1001014100" sldId="310"/>
        </pc:sldMkLst>
        <pc:spChg chg="del mod">
          <ac:chgData name="Kym Keith" userId="8510a1b8fa4ba23a" providerId="LiveId" clId="{8E3CC3C2-582A-4675-87AE-4EC4B808096B}" dt="2022-09-27T21:21:56.329" v="3735" actId="478"/>
          <ac:spMkLst>
            <pc:docMk/>
            <pc:sldMk cId="1001014100" sldId="310"/>
            <ac:spMk id="4" creationId="{00000000-0000-0000-0000-000000000000}"/>
          </ac:spMkLst>
        </pc:spChg>
        <pc:spChg chg="add mod">
          <ac:chgData name="Kym Keith" userId="8510a1b8fa4ba23a" providerId="LiveId" clId="{8E3CC3C2-582A-4675-87AE-4EC4B808096B}" dt="2022-09-27T21:40:49.090" v="4502" actId="13926"/>
          <ac:spMkLst>
            <pc:docMk/>
            <pc:sldMk cId="1001014100" sldId="310"/>
            <ac:spMk id="6" creationId="{96DFBF54-99D3-82BD-596A-0985FEC6D1B7}"/>
          </ac:spMkLst>
        </pc:spChg>
        <pc:spChg chg="add del">
          <ac:chgData name="Kym Keith" userId="8510a1b8fa4ba23a" providerId="LiveId" clId="{8E3CC3C2-582A-4675-87AE-4EC4B808096B}" dt="2022-09-23T16:49:27.258" v="2932" actId="478"/>
          <ac:spMkLst>
            <pc:docMk/>
            <pc:sldMk cId="1001014100" sldId="310"/>
            <ac:spMk id="7" creationId="{F16EDBE3-7A86-AD33-0563-587AB453A508}"/>
          </ac:spMkLst>
        </pc:spChg>
        <pc:spChg chg="add del mod">
          <ac:chgData name="Kym Keith" userId="8510a1b8fa4ba23a" providerId="LiveId" clId="{8E3CC3C2-582A-4675-87AE-4EC4B808096B}" dt="2022-09-27T21:26:29.896" v="4094" actId="478"/>
          <ac:spMkLst>
            <pc:docMk/>
            <pc:sldMk cId="1001014100" sldId="310"/>
            <ac:spMk id="8" creationId="{2E185E70-27C6-1805-96A2-76949405DA2C}"/>
          </ac:spMkLst>
        </pc:spChg>
        <pc:spChg chg="add del mod">
          <ac:chgData name="Kym Keith" userId="8510a1b8fa4ba23a" providerId="LiveId" clId="{8E3CC3C2-582A-4675-87AE-4EC4B808096B}" dt="2022-09-23T18:21:10.642" v="3712" actId="478"/>
          <ac:spMkLst>
            <pc:docMk/>
            <pc:sldMk cId="1001014100" sldId="310"/>
            <ac:spMk id="9" creationId="{2503B024-9B9F-20B1-C55D-0A5DAFAD9139}"/>
          </ac:spMkLst>
        </pc:spChg>
        <pc:spChg chg="add del mod">
          <ac:chgData name="Kym Keith" userId="8510a1b8fa4ba23a" providerId="LiveId" clId="{8E3CC3C2-582A-4675-87AE-4EC4B808096B}" dt="2022-09-27T21:26:38.448" v="4101" actId="478"/>
          <ac:spMkLst>
            <pc:docMk/>
            <pc:sldMk cId="1001014100" sldId="310"/>
            <ac:spMk id="10" creationId="{FE6317A4-C04A-2CAB-6DAB-DBFA4344BA59}"/>
          </ac:spMkLst>
        </pc:spChg>
        <pc:spChg chg="add del mod">
          <ac:chgData name="Kym Keith" userId="8510a1b8fa4ba23a" providerId="LiveId" clId="{8E3CC3C2-582A-4675-87AE-4EC4B808096B}" dt="2022-09-27T21:26:30.881" v="4095" actId="478"/>
          <ac:spMkLst>
            <pc:docMk/>
            <pc:sldMk cId="1001014100" sldId="310"/>
            <ac:spMk id="13" creationId="{46F58DAF-9D6B-CFB1-8AEB-6DEE4F056475}"/>
          </ac:spMkLst>
        </pc:spChg>
        <pc:spChg chg="add del mod">
          <ac:chgData name="Kym Keith" userId="8510a1b8fa4ba23a" providerId="LiveId" clId="{8E3CC3C2-582A-4675-87AE-4EC4B808096B}" dt="2022-09-27T21:26:32.344" v="4096" actId="478"/>
          <ac:spMkLst>
            <pc:docMk/>
            <pc:sldMk cId="1001014100" sldId="310"/>
            <ac:spMk id="14" creationId="{A4F8416E-7546-2457-5782-92203E5A2E8A}"/>
          </ac:spMkLst>
        </pc:spChg>
        <pc:spChg chg="add del mod">
          <ac:chgData name="Kym Keith" userId="8510a1b8fa4ba23a" providerId="LiveId" clId="{8E3CC3C2-582A-4675-87AE-4EC4B808096B}" dt="2022-09-27T21:39:11.250" v="4484" actId="478"/>
          <ac:spMkLst>
            <pc:docMk/>
            <pc:sldMk cId="1001014100" sldId="310"/>
            <ac:spMk id="15" creationId="{EBBE69D9-B8AB-E25B-B792-51A2A054F544}"/>
          </ac:spMkLst>
        </pc:spChg>
        <pc:spChg chg="add del mod">
          <ac:chgData name="Kym Keith" userId="8510a1b8fa4ba23a" providerId="LiveId" clId="{8E3CC3C2-582A-4675-87AE-4EC4B808096B}" dt="2022-09-27T21:39:13.497" v="4485" actId="478"/>
          <ac:spMkLst>
            <pc:docMk/>
            <pc:sldMk cId="1001014100" sldId="310"/>
            <ac:spMk id="16" creationId="{987F2F83-F5A0-D392-3FD9-05FB559411C0}"/>
          </ac:spMkLst>
        </pc:spChg>
        <pc:graphicFrameChg chg="mod">
          <ac:chgData name="Kym Keith" userId="8510a1b8fa4ba23a" providerId="LiveId" clId="{8E3CC3C2-582A-4675-87AE-4EC4B808096B}" dt="2022-09-27T21:40:38.196" v="4501" actId="1076"/>
          <ac:graphicFrameMkLst>
            <pc:docMk/>
            <pc:sldMk cId="1001014100" sldId="310"/>
            <ac:graphicFrameMk id="11" creationId="{1385FF65-1D0E-4310-8C6A-26A49312E90A}"/>
          </ac:graphicFrameMkLst>
        </pc:graphicFrameChg>
        <pc:picChg chg="add del mod">
          <ac:chgData name="Kym Keith" userId="8510a1b8fa4ba23a" providerId="LiveId" clId="{8E3CC3C2-582A-4675-87AE-4EC4B808096B}" dt="2022-09-23T16:47:29.726" v="2914" actId="478"/>
          <ac:picMkLst>
            <pc:docMk/>
            <pc:sldMk cId="1001014100" sldId="310"/>
            <ac:picMk id="2" creationId="{0F209606-6DB7-CF58-D05D-3EBD71CF7A4F}"/>
          </ac:picMkLst>
        </pc:picChg>
        <pc:picChg chg="add mod">
          <ac:chgData name="Kym Keith" userId="8510a1b8fa4ba23a" providerId="LiveId" clId="{8E3CC3C2-582A-4675-87AE-4EC4B808096B}" dt="2022-09-27T21:41:05.414" v="4504" actId="1076"/>
          <ac:picMkLst>
            <pc:docMk/>
            <pc:sldMk cId="1001014100" sldId="310"/>
            <ac:picMk id="3" creationId="{AA4101AB-0615-9725-9228-E535CBEC23BE}"/>
          </ac:picMkLst>
        </pc:picChg>
        <pc:picChg chg="add del mod ord modCrop">
          <ac:chgData name="Kym Keith" userId="8510a1b8fa4ba23a" providerId="LiveId" clId="{8E3CC3C2-582A-4675-87AE-4EC4B808096B}" dt="2022-09-23T18:06:22.435" v="3680" actId="478"/>
          <ac:picMkLst>
            <pc:docMk/>
            <pc:sldMk cId="1001014100" sldId="310"/>
            <ac:picMk id="3" creationId="{B34D13A7-D842-11D8-F944-CE59A457BB03}"/>
          </ac:picMkLst>
        </pc:picChg>
        <pc:picChg chg="add del mod ord modCrop">
          <ac:chgData name="Kym Keith" userId="8510a1b8fa4ba23a" providerId="LiveId" clId="{8E3CC3C2-582A-4675-87AE-4EC4B808096B}" dt="2022-09-23T18:05:19.904" v="3666" actId="478"/>
          <ac:picMkLst>
            <pc:docMk/>
            <pc:sldMk cId="1001014100" sldId="310"/>
            <ac:picMk id="6" creationId="{885B23BB-1E03-2F39-4997-912AC8E1AB84}"/>
          </ac:picMkLst>
        </pc:picChg>
        <pc:picChg chg="del">
          <ac:chgData name="Kym Keith" userId="8510a1b8fa4ba23a" providerId="LiveId" clId="{8E3CC3C2-582A-4675-87AE-4EC4B808096B}" dt="2022-09-23T00:17:40.095" v="2814" actId="478"/>
          <ac:picMkLst>
            <pc:docMk/>
            <pc:sldMk cId="1001014100" sldId="310"/>
            <ac:picMk id="6" creationId="{DEC2B44E-07E8-E5CD-1953-A678B7ADA79A}"/>
          </ac:picMkLst>
        </pc:picChg>
        <pc:picChg chg="add del mod ord modCrop">
          <ac:chgData name="Kym Keith" userId="8510a1b8fa4ba23a" providerId="LiveId" clId="{8E3CC3C2-582A-4675-87AE-4EC4B808096B}" dt="2022-09-27T21:26:26.008" v="4093" actId="478"/>
          <ac:picMkLst>
            <pc:docMk/>
            <pc:sldMk cId="1001014100" sldId="310"/>
            <ac:picMk id="17" creationId="{0D7F55E7-04DB-519F-071E-DE7941A5D9BA}"/>
          </ac:picMkLst>
        </pc:picChg>
        <pc:cxnChg chg="add del mod">
          <ac:chgData name="Kym Keith" userId="8510a1b8fa4ba23a" providerId="LiveId" clId="{8E3CC3C2-582A-4675-87AE-4EC4B808096B}" dt="2022-09-27T21:26:35.408" v="4099" actId="478"/>
          <ac:cxnSpMkLst>
            <pc:docMk/>
            <pc:sldMk cId="1001014100" sldId="310"/>
            <ac:cxnSpMk id="18" creationId="{82FB8036-39B7-D2AF-91B7-A6F4113295FF}"/>
          </ac:cxnSpMkLst>
        </pc:cxnChg>
        <pc:cxnChg chg="add del mod">
          <ac:chgData name="Kym Keith" userId="8510a1b8fa4ba23a" providerId="LiveId" clId="{8E3CC3C2-582A-4675-87AE-4EC4B808096B}" dt="2022-09-23T18:22:49.420" v="3717" actId="478"/>
          <ac:cxnSpMkLst>
            <pc:docMk/>
            <pc:sldMk cId="1001014100" sldId="310"/>
            <ac:cxnSpMk id="19" creationId="{CB547FD7-5E28-DF31-7A84-41FE27033C6C}"/>
          </ac:cxnSpMkLst>
        </pc:cxnChg>
        <pc:cxnChg chg="add del mod">
          <ac:chgData name="Kym Keith" userId="8510a1b8fa4ba23a" providerId="LiveId" clId="{8E3CC3C2-582A-4675-87AE-4EC4B808096B}" dt="2022-09-27T21:26:36.624" v="4100" actId="478"/>
          <ac:cxnSpMkLst>
            <pc:docMk/>
            <pc:sldMk cId="1001014100" sldId="310"/>
            <ac:cxnSpMk id="20" creationId="{0143C1FD-E338-62C3-591A-56B28D52D59A}"/>
          </ac:cxnSpMkLst>
        </pc:cxnChg>
        <pc:cxnChg chg="add del mod">
          <ac:chgData name="Kym Keith" userId="8510a1b8fa4ba23a" providerId="LiveId" clId="{8E3CC3C2-582A-4675-87AE-4EC4B808096B}" dt="2022-09-27T21:26:34.552" v="4098" actId="478"/>
          <ac:cxnSpMkLst>
            <pc:docMk/>
            <pc:sldMk cId="1001014100" sldId="310"/>
            <ac:cxnSpMk id="21" creationId="{27BDD041-9BB6-9995-0593-56CBACDECD5A}"/>
          </ac:cxnSpMkLst>
        </pc:cxnChg>
        <pc:cxnChg chg="add del mod">
          <ac:chgData name="Kym Keith" userId="8510a1b8fa4ba23a" providerId="LiveId" clId="{8E3CC3C2-582A-4675-87AE-4EC4B808096B}" dt="2022-09-27T21:39:16.217" v="4487" actId="478"/>
          <ac:cxnSpMkLst>
            <pc:docMk/>
            <pc:sldMk cId="1001014100" sldId="310"/>
            <ac:cxnSpMk id="22" creationId="{E0A8A8F5-E164-31FC-1ABE-EC766D2AD0A7}"/>
          </ac:cxnSpMkLst>
        </pc:cxnChg>
        <pc:cxnChg chg="add del mod">
          <ac:chgData name="Kym Keith" userId="8510a1b8fa4ba23a" providerId="LiveId" clId="{8E3CC3C2-582A-4675-87AE-4EC4B808096B}" dt="2022-09-27T21:26:33.536" v="4097" actId="478"/>
          <ac:cxnSpMkLst>
            <pc:docMk/>
            <pc:sldMk cId="1001014100" sldId="310"/>
            <ac:cxnSpMk id="23" creationId="{391C27AE-3CFB-5760-7277-6AF4D445BC7B}"/>
          </ac:cxnSpMkLst>
        </pc:cxnChg>
        <pc:cxnChg chg="add del mod">
          <ac:chgData name="Kym Keith" userId="8510a1b8fa4ba23a" providerId="LiveId" clId="{8E3CC3C2-582A-4675-87AE-4EC4B808096B}" dt="2022-09-27T21:39:15.064" v="4486" actId="478"/>
          <ac:cxnSpMkLst>
            <pc:docMk/>
            <pc:sldMk cId="1001014100" sldId="310"/>
            <ac:cxnSpMk id="24" creationId="{9DB6B423-1CFA-999E-6112-D00535919201}"/>
          </ac:cxnSpMkLst>
        </pc:cxnChg>
      </pc:sldChg>
      <pc:sldChg chg="add del">
        <pc:chgData name="Kym Keith" userId="8510a1b8fa4ba23a" providerId="LiveId" clId="{8E3CC3C2-582A-4675-87AE-4EC4B808096B}" dt="2022-10-11T22:20:41.214" v="4578" actId="47"/>
        <pc:sldMkLst>
          <pc:docMk/>
          <pc:sldMk cId="4175359947" sldId="311"/>
        </pc:sldMkLst>
      </pc:sldChg>
      <pc:sldChg chg="addSp delSp modSp add mod modNotesTx">
        <pc:chgData name="Kym Keith" userId="8510a1b8fa4ba23a" providerId="LiveId" clId="{8E3CC3C2-582A-4675-87AE-4EC4B808096B}" dt="2022-12-23T18:35:35.542" v="4890" actId="6549"/>
        <pc:sldMkLst>
          <pc:docMk/>
          <pc:sldMk cId="760105069" sldId="312"/>
        </pc:sldMkLst>
        <pc:spChg chg="add mod">
          <ac:chgData name="Kym Keith" userId="8510a1b8fa4ba23a" providerId="LiveId" clId="{8E3CC3C2-582A-4675-87AE-4EC4B808096B}" dt="2022-10-13T18:48:53.236" v="4784" actId="1076"/>
          <ac:spMkLst>
            <pc:docMk/>
            <pc:sldMk cId="760105069" sldId="312"/>
            <ac:spMk id="2" creationId="{4CFCC753-DCE0-2EBD-534F-803434371462}"/>
          </ac:spMkLst>
        </pc:spChg>
        <pc:spChg chg="add mod">
          <ac:chgData name="Kym Keith" userId="8510a1b8fa4ba23a" providerId="LiveId" clId="{8E3CC3C2-582A-4675-87AE-4EC4B808096B}" dt="2022-10-13T18:48:55.735" v="4785" actId="1076"/>
          <ac:spMkLst>
            <pc:docMk/>
            <pc:sldMk cId="760105069" sldId="312"/>
            <ac:spMk id="3" creationId="{E982D152-CEBD-8281-4F59-D27A2DF48513}"/>
          </ac:spMkLst>
        </pc:spChg>
        <pc:spChg chg="mod">
          <ac:chgData name="Kym Keith" userId="8510a1b8fa4ba23a" providerId="LiveId" clId="{8E3CC3C2-582A-4675-87AE-4EC4B808096B}" dt="2022-09-23T03:25:41.506" v="2913" actId="20577"/>
          <ac:spMkLst>
            <pc:docMk/>
            <pc:sldMk cId="760105069" sldId="312"/>
            <ac:spMk id="4" creationId="{00000000-0000-0000-0000-000000000000}"/>
          </ac:spMkLst>
        </pc:spChg>
        <pc:spChg chg="add del mod">
          <ac:chgData name="Kym Keith" userId="8510a1b8fa4ba23a" providerId="LiveId" clId="{8E3CC3C2-582A-4675-87AE-4EC4B808096B}" dt="2022-11-11T21:50:51.774" v="4840" actId="478"/>
          <ac:spMkLst>
            <pc:docMk/>
            <pc:sldMk cId="760105069" sldId="312"/>
            <ac:spMk id="6" creationId="{13F6F471-4E6B-C53E-3FD4-603DA297BCA9}"/>
          </ac:spMkLst>
        </pc:spChg>
        <pc:spChg chg="add mod">
          <ac:chgData name="Kym Keith" userId="8510a1b8fa4ba23a" providerId="LiveId" clId="{8E3CC3C2-582A-4675-87AE-4EC4B808096B}" dt="2022-10-13T18:48:58.580" v="4786" actId="1076"/>
          <ac:spMkLst>
            <pc:docMk/>
            <pc:sldMk cId="760105069" sldId="312"/>
            <ac:spMk id="7" creationId="{FE0009EA-D545-43F2-F5A9-16BDB2151D47}"/>
          </ac:spMkLst>
        </pc:spChg>
        <pc:spChg chg="mod">
          <ac:chgData name="Kym Keith" userId="8510a1b8fa4ba23a" providerId="LiveId" clId="{8E3CC3C2-582A-4675-87AE-4EC4B808096B}" dt="2022-10-13T18:48:50.961" v="4783" actId="1076"/>
          <ac:spMkLst>
            <pc:docMk/>
            <pc:sldMk cId="760105069" sldId="312"/>
            <ac:spMk id="8" creationId="{E48AD4F2-A7E4-A6AD-B9CC-6BAE21B0A411}"/>
          </ac:spMkLst>
        </pc:spChg>
        <pc:spChg chg="add mod">
          <ac:chgData name="Kym Keith" userId="8510a1b8fa4ba23a" providerId="LiveId" clId="{8E3CC3C2-582A-4675-87AE-4EC4B808096B}" dt="2022-10-13T18:49:39.247" v="4795"/>
          <ac:spMkLst>
            <pc:docMk/>
            <pc:sldMk cId="760105069" sldId="312"/>
            <ac:spMk id="9" creationId="{BC189621-E621-FF9C-9DE1-6F0ABFAE99FD}"/>
          </ac:spMkLst>
        </pc:spChg>
        <pc:spChg chg="add del mod">
          <ac:chgData name="Kym Keith" userId="8510a1b8fa4ba23a" providerId="LiveId" clId="{8E3CC3C2-582A-4675-87AE-4EC4B808096B}" dt="2022-10-04T17:19:18.565" v="4550" actId="478"/>
          <ac:spMkLst>
            <pc:docMk/>
            <pc:sldMk cId="760105069" sldId="312"/>
            <ac:spMk id="13" creationId="{11AD88CB-E118-331B-6938-8C1D1D49DEAB}"/>
          </ac:spMkLst>
        </pc:spChg>
        <pc:picChg chg="del">
          <ac:chgData name="Kym Keith" userId="8510a1b8fa4ba23a" providerId="LiveId" clId="{8E3CC3C2-582A-4675-87AE-4EC4B808096B}" dt="2022-10-04T17:17:56.394" v="4546" actId="478"/>
          <ac:picMkLst>
            <pc:docMk/>
            <pc:sldMk cId="760105069" sldId="312"/>
            <ac:picMk id="6" creationId="{DEC2B44E-07E8-E5CD-1953-A678B7ADA79A}"/>
          </ac:picMkLst>
        </pc:picChg>
        <pc:picChg chg="add mod">
          <ac:chgData name="Kym Keith" userId="8510a1b8fa4ba23a" providerId="LiveId" clId="{8E3CC3C2-582A-4675-87AE-4EC4B808096B}" dt="2022-11-11T21:51:01.801" v="4842" actId="1076"/>
          <ac:picMkLst>
            <pc:docMk/>
            <pc:sldMk cId="760105069" sldId="312"/>
            <ac:picMk id="10" creationId="{2FB82B9E-68D3-5587-4AE7-9D8F45356367}"/>
          </ac:picMkLst>
        </pc:picChg>
        <pc:picChg chg="add del mod">
          <ac:chgData name="Kym Keith" userId="8510a1b8fa4ba23a" providerId="LiveId" clId="{8E3CC3C2-582A-4675-87AE-4EC4B808096B}" dt="2022-10-04T17:19:18.565" v="4550" actId="478"/>
          <ac:picMkLst>
            <pc:docMk/>
            <pc:sldMk cId="760105069" sldId="312"/>
            <ac:picMk id="10" creationId="{78F98DA9-6835-AEB5-B880-52DED1053977}"/>
          </ac:picMkLst>
        </pc:picChg>
        <pc:picChg chg="add mod">
          <ac:chgData name="Kym Keith" userId="8510a1b8fa4ba23a" providerId="LiveId" clId="{8E3CC3C2-582A-4675-87AE-4EC4B808096B}" dt="2022-10-04T17:20:39.107" v="4555" actId="1076"/>
          <ac:picMkLst>
            <pc:docMk/>
            <pc:sldMk cId="760105069" sldId="312"/>
            <ac:picMk id="15" creationId="{97863EFC-AC8B-A5CF-38B2-A9A70526C09F}"/>
          </ac:picMkLst>
        </pc:picChg>
      </pc:sldChg>
      <pc:sldChg chg="del">
        <pc:chgData name="Kym Keith" userId="8510a1b8fa4ba23a" providerId="LiveId" clId="{8E3CC3C2-582A-4675-87AE-4EC4B808096B}" dt="2022-10-13T18:44:38.391" v="4770" actId="2696"/>
        <pc:sldMkLst>
          <pc:docMk/>
          <pc:sldMk cId="826632807" sldId="313"/>
        </pc:sldMkLst>
      </pc:sldChg>
      <pc:sldChg chg="addSp delSp modSp add mod modNotesTx">
        <pc:chgData name="Kym Keith" userId="8510a1b8fa4ba23a" providerId="LiveId" clId="{8E3CC3C2-582A-4675-87AE-4EC4B808096B}" dt="2023-01-09T19:49:24.056" v="5248" actId="6549"/>
        <pc:sldMkLst>
          <pc:docMk/>
          <pc:sldMk cId="2901949525" sldId="313"/>
        </pc:sldMkLst>
        <pc:spChg chg="del">
          <ac:chgData name="Kym Keith" userId="8510a1b8fa4ba23a" providerId="LiveId" clId="{8E3CC3C2-582A-4675-87AE-4EC4B808096B}" dt="2022-12-23T18:35:57.690" v="4893" actId="478"/>
          <ac:spMkLst>
            <pc:docMk/>
            <pc:sldMk cId="2901949525" sldId="313"/>
            <ac:spMk id="2" creationId="{4CFCC753-DCE0-2EBD-534F-803434371462}"/>
          </ac:spMkLst>
        </pc:spChg>
        <pc:spChg chg="add mod">
          <ac:chgData name="Kym Keith" userId="8510a1b8fa4ba23a" providerId="LiveId" clId="{8E3CC3C2-582A-4675-87AE-4EC4B808096B}" dt="2023-01-06T23:23:21.044" v="5075" actId="255"/>
          <ac:spMkLst>
            <pc:docMk/>
            <pc:sldMk cId="2901949525" sldId="313"/>
            <ac:spMk id="3" creationId="{C4789C35-4E25-6184-D23C-623CF2795D5C}"/>
          </ac:spMkLst>
        </pc:spChg>
        <pc:spChg chg="del">
          <ac:chgData name="Kym Keith" userId="8510a1b8fa4ba23a" providerId="LiveId" clId="{8E3CC3C2-582A-4675-87AE-4EC4B808096B}" dt="2022-12-23T18:35:59.465" v="4894" actId="478"/>
          <ac:spMkLst>
            <pc:docMk/>
            <pc:sldMk cId="2901949525" sldId="313"/>
            <ac:spMk id="3" creationId="{E982D152-CEBD-8281-4F59-D27A2DF48513}"/>
          </ac:spMkLst>
        </pc:spChg>
        <pc:spChg chg="del">
          <ac:chgData name="Kym Keith" userId="8510a1b8fa4ba23a" providerId="LiveId" clId="{8E3CC3C2-582A-4675-87AE-4EC4B808096B}" dt="2022-12-23T18:36:59.169" v="4897" actId="478"/>
          <ac:spMkLst>
            <pc:docMk/>
            <pc:sldMk cId="2901949525" sldId="313"/>
            <ac:spMk id="4" creationId="{00000000-0000-0000-0000-000000000000}"/>
          </ac:spMkLst>
        </pc:spChg>
        <pc:spChg chg="add mod">
          <ac:chgData name="Kym Keith" userId="8510a1b8fa4ba23a" providerId="LiveId" clId="{8E3CC3C2-582A-4675-87AE-4EC4B808096B}" dt="2023-01-06T23:17:43.664" v="5048" actId="1076"/>
          <ac:spMkLst>
            <pc:docMk/>
            <pc:sldMk cId="2901949525" sldId="313"/>
            <ac:spMk id="6" creationId="{11C1A1DB-6BBF-8E63-A233-79BC90A05198}"/>
          </ac:spMkLst>
        </pc:spChg>
        <pc:spChg chg="del">
          <ac:chgData name="Kym Keith" userId="8510a1b8fa4ba23a" providerId="LiveId" clId="{8E3CC3C2-582A-4675-87AE-4EC4B808096B}" dt="2022-12-23T18:36:01.378" v="4895" actId="478"/>
          <ac:spMkLst>
            <pc:docMk/>
            <pc:sldMk cId="2901949525" sldId="313"/>
            <ac:spMk id="7" creationId="{FE0009EA-D545-43F2-F5A9-16BDB2151D47}"/>
          </ac:spMkLst>
        </pc:spChg>
        <pc:spChg chg="del">
          <ac:chgData name="Kym Keith" userId="8510a1b8fa4ba23a" providerId="LiveId" clId="{8E3CC3C2-582A-4675-87AE-4EC4B808096B}" dt="2022-12-23T18:35:55.622" v="4892" actId="478"/>
          <ac:spMkLst>
            <pc:docMk/>
            <pc:sldMk cId="2901949525" sldId="313"/>
            <ac:spMk id="8" creationId="{E48AD4F2-A7E4-A6AD-B9CC-6BAE21B0A411}"/>
          </ac:spMkLst>
        </pc:spChg>
        <pc:spChg chg="add mod">
          <ac:chgData name="Kym Keith" userId="8510a1b8fa4ba23a" providerId="LiveId" clId="{8E3CC3C2-582A-4675-87AE-4EC4B808096B}" dt="2023-01-06T23:17:41.436" v="5047" actId="207"/>
          <ac:spMkLst>
            <pc:docMk/>
            <pc:sldMk cId="2901949525" sldId="313"/>
            <ac:spMk id="13" creationId="{41506544-EA99-A56E-2D91-84D66F9EA72C}"/>
          </ac:spMkLst>
        </pc:spChg>
        <pc:picChg chg="del">
          <ac:chgData name="Kym Keith" userId="8510a1b8fa4ba23a" providerId="LiveId" clId="{8E3CC3C2-582A-4675-87AE-4EC4B808096B}" dt="2022-12-23T18:36:02.186" v="4896" actId="478"/>
          <ac:picMkLst>
            <pc:docMk/>
            <pc:sldMk cId="2901949525" sldId="313"/>
            <ac:picMk id="15" creationId="{97863EFC-AC8B-A5CF-38B2-A9A70526C09F}"/>
          </ac:picMkLst>
        </pc:picChg>
      </pc:sldChg>
      <pc:sldChg chg="modSp add del mod modNotesTx">
        <pc:chgData name="Kym Keith" userId="8510a1b8fa4ba23a" providerId="LiveId" clId="{8E3CC3C2-582A-4675-87AE-4EC4B808096B}" dt="2022-10-11T22:18:53.713" v="4576" actId="47"/>
        <pc:sldMkLst>
          <pc:docMk/>
          <pc:sldMk cId="3990570690" sldId="313"/>
        </pc:sldMkLst>
        <pc:spChg chg="mod">
          <ac:chgData name="Kym Keith" userId="8510a1b8fa4ba23a" providerId="LiveId" clId="{8E3CC3C2-582A-4675-87AE-4EC4B808096B}" dt="2022-09-27T21:41:55.554" v="4537" actId="20577"/>
          <ac:spMkLst>
            <pc:docMk/>
            <pc:sldMk cId="3990570690" sldId="313"/>
            <ac:spMk id="4" creationId="{00000000-0000-0000-0000-000000000000}"/>
          </ac:spMkLst>
        </pc:spChg>
      </pc:sldChg>
      <pc:sldChg chg="addSp modSp add mod modNotesTx">
        <pc:chgData name="Kym Keith" userId="8510a1b8fa4ba23a" providerId="LiveId" clId="{8E3CC3C2-582A-4675-87AE-4EC4B808096B}" dt="2023-01-09T19:48:45.049" v="5239" actId="113"/>
        <pc:sldMkLst>
          <pc:docMk/>
          <pc:sldMk cId="2371198022" sldId="314"/>
        </pc:sldMkLst>
        <pc:spChg chg="add mod">
          <ac:chgData name="Kym Keith" userId="8510a1b8fa4ba23a" providerId="LiveId" clId="{8E3CC3C2-582A-4675-87AE-4EC4B808096B}" dt="2023-01-06T23:19:59.243" v="5064" actId="207"/>
          <ac:spMkLst>
            <pc:docMk/>
            <pc:sldMk cId="2371198022" sldId="314"/>
            <ac:spMk id="2" creationId="{87ED00B0-E3A4-5EB1-81C4-C3FC10343521}"/>
          </ac:spMkLst>
        </pc:spChg>
        <pc:spChg chg="add mod">
          <ac:chgData name="Kym Keith" userId="8510a1b8fa4ba23a" providerId="LiveId" clId="{8E3CC3C2-582A-4675-87AE-4EC4B808096B}" dt="2023-01-06T23:19:38.463" v="5062" actId="1076"/>
          <ac:spMkLst>
            <pc:docMk/>
            <pc:sldMk cId="2371198022" sldId="314"/>
            <ac:spMk id="4" creationId="{24F3C21F-3C34-2EF3-3E44-2E24B188E494}"/>
          </ac:spMkLst>
        </pc:spChg>
        <pc:spChg chg="mod">
          <ac:chgData name="Kym Keith" userId="8510a1b8fa4ba23a" providerId="LiveId" clId="{8E3CC3C2-582A-4675-87AE-4EC4B808096B}" dt="2023-01-06T23:20:02.622" v="5065" actId="1076"/>
          <ac:spMkLst>
            <pc:docMk/>
            <pc:sldMk cId="2371198022" sldId="314"/>
            <ac:spMk id="6" creationId="{11C1A1DB-6BBF-8E63-A233-79BC90A05198}"/>
          </ac:spMkLst>
        </pc:spChg>
      </pc:sldChg>
      <pc:sldChg chg="addSp modSp add mod modNotesTx">
        <pc:chgData name="Kym Keith" userId="8510a1b8fa4ba23a" providerId="LiveId" clId="{8E3CC3C2-582A-4675-87AE-4EC4B808096B}" dt="2023-01-09T19:48:54.211" v="5240" actId="2711"/>
        <pc:sldMkLst>
          <pc:docMk/>
          <pc:sldMk cId="1024449203" sldId="315"/>
        </pc:sldMkLst>
        <pc:spChg chg="add mod">
          <ac:chgData name="Kym Keith" userId="8510a1b8fa4ba23a" providerId="LiveId" clId="{8E3CC3C2-582A-4675-87AE-4EC4B808096B}" dt="2023-01-06T23:20:40.638" v="5070" actId="207"/>
          <ac:spMkLst>
            <pc:docMk/>
            <pc:sldMk cId="1024449203" sldId="315"/>
            <ac:spMk id="2" creationId="{73F3CD21-01E2-65BC-D09E-8E37E6405324}"/>
          </ac:spMkLst>
        </pc:spChg>
        <pc:spChg chg="add mod">
          <ac:chgData name="Kym Keith" userId="8510a1b8fa4ba23a" providerId="LiveId" clId="{8E3CC3C2-582A-4675-87AE-4EC4B808096B}" dt="2023-01-06T23:20:47.153" v="5072" actId="1076"/>
          <ac:spMkLst>
            <pc:docMk/>
            <pc:sldMk cId="1024449203" sldId="315"/>
            <ac:spMk id="4" creationId="{C65FD52B-9E2B-F1A4-1873-D0CB8AD23A54}"/>
          </ac:spMkLst>
        </pc:spChg>
        <pc:spChg chg="mod">
          <ac:chgData name="Kym Keith" userId="8510a1b8fa4ba23a" providerId="LiveId" clId="{8E3CC3C2-582A-4675-87AE-4EC4B808096B}" dt="2023-01-06T23:20:48.725" v="5073" actId="1076"/>
          <ac:spMkLst>
            <pc:docMk/>
            <pc:sldMk cId="1024449203" sldId="315"/>
            <ac:spMk id="6" creationId="{11C1A1DB-6BBF-8E63-A233-79BC90A05198}"/>
          </ac:spMkLst>
        </pc:spChg>
      </pc:sldChg>
      <pc:sldChg chg="addSp delSp modSp add mod">
        <pc:chgData name="Kym Keith" userId="8510a1b8fa4ba23a" providerId="LiveId" clId="{8E3CC3C2-582A-4675-87AE-4EC4B808096B}" dt="2022-12-23T20:23:54.623" v="5042" actId="1076"/>
        <pc:sldMkLst>
          <pc:docMk/>
          <pc:sldMk cId="3914252696" sldId="316"/>
        </pc:sldMkLst>
        <pc:spChg chg="mod">
          <ac:chgData name="Kym Keith" userId="8510a1b8fa4ba23a" providerId="LiveId" clId="{8E3CC3C2-582A-4675-87AE-4EC4B808096B}" dt="2022-12-23T20:23:30.934" v="5037" actId="20577"/>
          <ac:spMkLst>
            <pc:docMk/>
            <pc:sldMk cId="3914252696" sldId="316"/>
            <ac:spMk id="2" creationId="{73F3CD21-01E2-65BC-D09E-8E37E6405324}"/>
          </ac:spMkLst>
        </pc:spChg>
        <pc:spChg chg="del">
          <ac:chgData name="Kym Keith" userId="8510a1b8fa4ba23a" providerId="LiveId" clId="{8E3CC3C2-582A-4675-87AE-4EC4B808096B}" dt="2022-12-23T20:23:22.902" v="5019" actId="478"/>
          <ac:spMkLst>
            <pc:docMk/>
            <pc:sldMk cId="3914252696" sldId="316"/>
            <ac:spMk id="6" creationId="{11C1A1DB-6BBF-8E63-A233-79BC90A05198}"/>
          </ac:spMkLst>
        </pc:spChg>
        <pc:picChg chg="add mod">
          <ac:chgData name="Kym Keith" userId="8510a1b8fa4ba23a" providerId="LiveId" clId="{8E3CC3C2-582A-4675-87AE-4EC4B808096B}" dt="2022-12-23T20:23:54.623" v="5042" actId="1076"/>
          <ac:picMkLst>
            <pc:docMk/>
            <pc:sldMk cId="3914252696" sldId="316"/>
            <ac:picMk id="4" creationId="{ECABC006-111F-5A93-F8D8-4AB69E6B99F2}"/>
          </ac:picMkLst>
        </pc:picChg>
      </pc:sldChg>
      <pc:sldChg chg="modSp add mod modNotesTx">
        <pc:chgData name="Kym Keith" userId="8510a1b8fa4ba23a" providerId="LiveId" clId="{8E3CC3C2-582A-4675-87AE-4EC4B808096B}" dt="2023-01-09T19:49:13.561" v="5244" actId="6549"/>
        <pc:sldMkLst>
          <pc:docMk/>
          <pc:sldMk cId="887041304" sldId="317"/>
        </pc:sldMkLst>
        <pc:spChg chg="mod">
          <ac:chgData name="Kym Keith" userId="8510a1b8fa4ba23a" providerId="LiveId" clId="{8E3CC3C2-582A-4675-87AE-4EC4B808096B}" dt="2023-01-09T19:42:04.666" v="5105" actId="255"/>
          <ac:spMkLst>
            <pc:docMk/>
            <pc:sldMk cId="887041304" sldId="317"/>
            <ac:spMk id="3" creationId="{C4789C35-4E25-6184-D23C-623CF2795D5C}"/>
          </ac:spMkLst>
        </pc:spChg>
        <pc:spChg chg="mod">
          <ac:chgData name="Kym Keith" userId="8510a1b8fa4ba23a" providerId="LiveId" clId="{8E3CC3C2-582A-4675-87AE-4EC4B808096B}" dt="2023-01-09T19:41:41.585" v="5103" actId="6549"/>
          <ac:spMkLst>
            <pc:docMk/>
            <pc:sldMk cId="887041304" sldId="317"/>
            <ac:spMk id="13" creationId="{41506544-EA99-A56E-2D91-84D66F9EA72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88F27-5D56-471E-BC83-A25F345226CC}" type="datetimeFigureOut">
              <a:rPr lang="en-CA" smtClean="0"/>
              <a:t>2023-01-09</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A83F6-322B-4EA4-B1F3-D4C85FC4B382}" type="slidenum">
              <a:rPr lang="en-CA" smtClean="0"/>
              <a:t>‹#›</a:t>
            </a:fld>
            <a:endParaRPr lang="en-CA"/>
          </a:p>
        </p:txBody>
      </p:sp>
    </p:spTree>
    <p:extLst>
      <p:ext uri="{BB962C8B-B14F-4D97-AF65-F5344CB8AC3E}">
        <p14:creationId xmlns:p14="http://schemas.microsoft.com/office/powerpoint/2010/main" val="414661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lang="en-NZ" sz="1400" dirty="0">
                <a:effectLst/>
                <a:latin typeface="Helvetica" panose="020B0604020202020204" pitchFamily="34" charset="0"/>
                <a:ea typeface="Calibri" panose="020F0502020204030204" pitchFamily="34" charset="0"/>
                <a:cs typeface="Helvetica" panose="020B0604020202020204" pitchFamily="34" charset="0"/>
              </a:rPr>
              <a:t>Fire can be defined as a chemical reaction. When oxygen (air), fuel, and heat get together, they cause a reaction. For example, when fuel such as wood burns, it turns to charcoal and as it does it releases gases like carbon dioxide, and carbon monoxide. </a:t>
            </a:r>
            <a:r>
              <a:rPr lang="en-US" sz="1400" dirty="0">
                <a:effectLst/>
                <a:latin typeface="Helvetica" panose="020B0604020202020204" pitchFamily="34" charset="0"/>
                <a:ea typeface="Calibri" panose="020F0502020204030204" pitchFamily="34" charset="0"/>
                <a:cs typeface="Helvetica" panose="020B0604020202020204" pitchFamily="34" charset="0"/>
              </a:rPr>
              <a:t>Fires can be prevented if you keep these three items apart.</a:t>
            </a:r>
          </a:p>
          <a:p>
            <a:pPr marL="0" lvl="0" indent="0">
              <a:lnSpc>
                <a:spcPct val="106000"/>
              </a:lnSpc>
              <a:buFontTx/>
              <a:buNone/>
            </a:pPr>
            <a:endParaRPr lang="en-NZ" sz="1400" dirty="0">
              <a:effectLst/>
              <a:latin typeface="Helvetica" panose="020B0604020202020204" pitchFamily="34" charset="0"/>
              <a:ea typeface="Calibri" panose="020F0502020204030204" pitchFamily="34" charset="0"/>
              <a:cs typeface="Helvetica" panose="020B0604020202020204" pitchFamily="34" charset="0"/>
            </a:endParaRPr>
          </a:p>
          <a:p>
            <a:pPr marL="0" lvl="0" indent="0">
              <a:lnSpc>
                <a:spcPct val="106000"/>
              </a:lnSpc>
              <a:buFontTx/>
              <a:buNone/>
            </a:pPr>
            <a:r>
              <a:rPr lang="en-NZ" sz="1400" dirty="0">
                <a:effectLst/>
                <a:latin typeface="Helvetica" panose="020B0604020202020204" pitchFamily="34" charset="0"/>
                <a:ea typeface="Calibri" panose="020F0502020204030204" pitchFamily="34" charset="0"/>
                <a:cs typeface="Helvetica" panose="020B0604020202020204" pitchFamily="34" charset="0"/>
              </a:rPr>
              <a:t>Ask:</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marL="285750" lvl="0" indent="-285750">
              <a:lnSpc>
                <a:spcPct val="106000"/>
              </a:lnSpc>
              <a:buFont typeface="Wingdings" panose="05000000000000000000" pitchFamily="2" charset="2"/>
              <a:buChar char="Ø"/>
            </a:pPr>
            <a:r>
              <a:rPr lang="en-NZ" sz="1400" dirty="0">
                <a:effectLst/>
                <a:latin typeface="Helvetica" panose="020B0604020202020204" pitchFamily="34" charset="0"/>
                <a:ea typeface="Calibri" panose="020F0502020204030204" pitchFamily="34" charset="0"/>
                <a:cs typeface="Helvetica" panose="020B0604020202020204" pitchFamily="34" charset="0"/>
              </a:rPr>
              <a:t>What are some examples of fuel? (</a:t>
            </a:r>
            <a:r>
              <a:rPr lang="en-NZ" sz="1400" dirty="0">
                <a:solidFill>
                  <a:srgbClr val="FF0000"/>
                </a:solidFill>
                <a:effectLst/>
                <a:latin typeface="Helvetica" panose="020B0604020202020204" pitchFamily="34" charset="0"/>
                <a:ea typeface="Calibri" panose="020F0502020204030204" pitchFamily="34" charset="0"/>
                <a:cs typeface="Helvetica" panose="020B0604020202020204" pitchFamily="34" charset="0"/>
              </a:rPr>
              <a:t>combustible liquids, solids and gases- get specific examples</a:t>
            </a:r>
            <a:r>
              <a:rPr lang="en-NZ" sz="14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a:t>
            </a:r>
          </a:p>
          <a:p>
            <a:pPr marL="285750" lvl="0" indent="-285750">
              <a:lnSpc>
                <a:spcPct val="106000"/>
              </a:lnSpc>
              <a:spcAft>
                <a:spcPts val="800"/>
              </a:spcAft>
              <a:buFont typeface="Wingdings" panose="05000000000000000000" pitchFamily="2" charset="2"/>
              <a:buChar char="Ø"/>
            </a:pPr>
            <a:r>
              <a:rPr lang="en-NZ" sz="1400" dirty="0">
                <a:effectLst/>
                <a:latin typeface="Helvetica" panose="020B0604020202020204" pitchFamily="34" charset="0"/>
                <a:ea typeface="Calibri" panose="020F0502020204030204" pitchFamily="34" charset="0"/>
                <a:cs typeface="Helvetica" panose="020B0604020202020204" pitchFamily="34" charset="0"/>
              </a:rPr>
              <a:t>What are some examples of heat (</a:t>
            </a:r>
            <a:r>
              <a:rPr lang="en-NZ" sz="1400" dirty="0">
                <a:solidFill>
                  <a:srgbClr val="FF0000"/>
                </a:solidFill>
                <a:effectLst/>
                <a:latin typeface="Helvetica" panose="020B0604020202020204" pitchFamily="34" charset="0"/>
                <a:ea typeface="Calibri" panose="020F0502020204030204" pitchFamily="34" charset="0"/>
                <a:cs typeface="Helvetica" panose="020B0604020202020204" pitchFamily="34" charset="0"/>
              </a:rPr>
              <a:t>electric appliance such as heaters, curling irons, stove burners, and flames</a:t>
            </a:r>
            <a:r>
              <a:rPr lang="en-NZ" sz="1400" dirty="0">
                <a:effectLst/>
                <a:latin typeface="Helvetica" panose="020B0604020202020204" pitchFamily="34" charset="0"/>
                <a:ea typeface="Calibri" panose="020F0502020204030204" pitchFamily="34" charset="0"/>
                <a:cs typeface="Helvetica" panose="020B0604020202020204" pitchFamily="34" charset="0"/>
              </a:rPr>
              <a:t>)</a:t>
            </a:r>
          </a:p>
          <a:p>
            <a:pPr marL="0" lvl="0" indent="0">
              <a:lnSpc>
                <a:spcPct val="106000"/>
              </a:lnSpc>
              <a:spcAft>
                <a:spcPts val="800"/>
              </a:spcAft>
              <a:buFontTx/>
              <a:buNone/>
            </a:pPr>
            <a:endParaRPr lang="en-NZ" sz="1400" dirty="0">
              <a:effectLst/>
              <a:latin typeface="Helvetica" panose="020B0604020202020204" pitchFamily="34" charset="0"/>
              <a:ea typeface="Calibri" panose="020F0502020204030204" pitchFamily="34" charset="0"/>
              <a:cs typeface="Helvetica" panose="020B0604020202020204" pitchFamily="34" charset="0"/>
            </a:endParaRP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endParaRPr lang="en-US" sz="1400">
              <a:effectLst/>
              <a:latin typeface="Helvetica" panose="020B0604020202020204" pitchFamily="34" charset="0"/>
              <a:ea typeface="Calibri" panose="020F0502020204030204" pitchFamily="34" charset="0"/>
              <a:cs typeface="Helvetica" panose="020B0604020202020204" pitchFamily="34" charset="0"/>
            </a:endParaRP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r>
              <a:rPr lang="en-NZ" sz="1400">
                <a:effectLst/>
                <a:latin typeface="Helvetica" panose="020B0604020202020204" pitchFamily="34" charset="0"/>
                <a:ea typeface="Calibri" panose="020F0502020204030204" pitchFamily="34" charset="0"/>
                <a:cs typeface="Helvetica" panose="020B0604020202020204" pitchFamily="34" charset="0"/>
              </a:rPr>
              <a:t>You </a:t>
            </a:r>
            <a:r>
              <a:rPr lang="en-NZ" sz="1400" dirty="0">
                <a:effectLst/>
                <a:latin typeface="Helvetica" panose="020B0604020202020204" pitchFamily="34" charset="0"/>
                <a:ea typeface="Calibri" panose="020F0502020204030204" pitchFamily="34" charset="0"/>
                <a:cs typeface="Helvetica" panose="020B0604020202020204" pitchFamily="34" charset="0"/>
              </a:rPr>
              <a:t>can put out a fire by taking away one of these three elements. This is called inhibiting a chemical reaction.</a:t>
            </a:r>
          </a:p>
          <a:p>
            <a:pPr marL="0" lvl="0" indent="0">
              <a:lnSpc>
                <a:spcPct val="106000"/>
              </a:lnSpc>
              <a:spcAft>
                <a:spcPts val="800"/>
              </a:spcAft>
              <a:buFont typeface="Symbol" panose="05050102010706020507" pitchFamily="18" charset="2"/>
              <a:buNone/>
            </a:pPr>
            <a:r>
              <a:rPr lang="en-NZ" sz="1400" dirty="0">
                <a:effectLst/>
                <a:latin typeface="Helvetica" panose="020B0604020202020204" pitchFamily="34" charset="0"/>
                <a:ea typeface="Calibri" panose="020F0502020204030204" pitchFamily="34" charset="0"/>
                <a:cs typeface="Helvetica" panose="020B0604020202020204" pitchFamily="34" charset="0"/>
              </a:rPr>
              <a:t>You can remove the air by covering up the fire ( like putting a lid on a pot, or rolling on the ground)</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NZ" sz="1400" dirty="0">
                <a:effectLst/>
                <a:latin typeface="Helvetica" panose="020B0604020202020204" pitchFamily="34" charset="0"/>
                <a:ea typeface="Calibri" panose="020F0502020204030204" pitchFamily="34" charset="0"/>
                <a:cs typeface="Helvetica" panose="020B0604020202020204" pitchFamily="34" charset="0"/>
              </a:rPr>
              <a:t>You can remove the heat (put water on the fire, or use a fire extinguisher</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NZ" sz="1400" dirty="0">
                <a:effectLst/>
                <a:latin typeface="Helvetica" panose="020B0604020202020204" pitchFamily="34" charset="0"/>
                <a:ea typeface="Calibri" panose="020F0502020204030204" pitchFamily="34" charset="0"/>
                <a:cs typeface="Helvetica" panose="020B0604020202020204" pitchFamily="34" charset="0"/>
              </a:rPr>
              <a:t>You can remove the fuel (take it away from the heat source)</a:t>
            </a: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8785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1201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r>
              <a:rPr lang="en-CA" sz="1400" dirty="0">
                <a:effectLst/>
                <a:latin typeface="Helvetica" panose="020B0604020202020204" pitchFamily="34" charset="0"/>
                <a:ea typeface="Calibri" panose="020F0502020204030204" pitchFamily="34" charset="0"/>
                <a:cs typeface="Times New Roman" panose="02020603050405020304" pitchFamily="18" charset="0"/>
              </a:rPr>
              <a:t>There are 5 classes of fires but only 3 really are related to house fires. </a:t>
            </a:r>
          </a:p>
          <a:p>
            <a:pPr marL="0" lvl="0" indent="0">
              <a:lnSpc>
                <a:spcPct val="106000"/>
              </a:lnSpc>
              <a:spcAft>
                <a:spcPts val="800"/>
              </a:spcAft>
              <a:buFont typeface="Wingdings" panose="05000000000000000000" pitchFamily="2" charset="2"/>
              <a:buNone/>
            </a:pP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r>
              <a:rPr lang="en-CA" sz="1400" dirty="0">
                <a:effectLst/>
                <a:latin typeface="Helvetica" panose="020B0604020202020204" pitchFamily="34" charset="0"/>
                <a:ea typeface="Calibri" panose="020F0502020204030204" pitchFamily="34" charset="0"/>
                <a:cs typeface="Times New Roman" panose="02020603050405020304" pitchFamily="18" charset="0"/>
              </a:rPr>
              <a:t>What other solid fuels can you think of? (drapes, paper, rubber…)</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4211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Wingdings" panose="05000000000000000000" pitchFamily="2" charset="2"/>
              <a:buNone/>
            </a:pPr>
            <a:r>
              <a:rPr lang="en-CA" sz="1400" dirty="0">
                <a:effectLst/>
                <a:latin typeface="Helvetica" panose="020B0604020202020204" pitchFamily="34" charset="0"/>
                <a:ea typeface="Calibri" panose="020F0502020204030204" pitchFamily="34" charset="0"/>
                <a:cs typeface="Times New Roman" panose="02020603050405020304" pitchFamily="18" charset="0"/>
              </a:rPr>
              <a:t>What does flammable mean? (ignites easily)</a:t>
            </a:r>
          </a:p>
          <a:p>
            <a:pPr marL="0" lvl="0" indent="0">
              <a:lnSpc>
                <a:spcPct val="106000"/>
              </a:lnSpc>
              <a:spcAft>
                <a:spcPts val="800"/>
              </a:spcAft>
              <a:buFont typeface="Wingdings" panose="05000000000000000000" pitchFamily="2" charset="2"/>
              <a:buNone/>
            </a:pPr>
            <a:r>
              <a:rPr lang="en-CA" sz="1400" dirty="0">
                <a:effectLst/>
                <a:latin typeface="Helvetica" panose="020B0604020202020204" pitchFamily="34" charset="0"/>
                <a:ea typeface="Calibri" panose="020F0502020204030204" pitchFamily="34" charset="0"/>
                <a:cs typeface="Times New Roman" panose="02020603050405020304" pitchFamily="18" charset="0"/>
              </a:rPr>
              <a:t>What other flammable liquids can you think of? (some cleaning agents, animal fat, kerosene)</a:t>
            </a: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r>
              <a:rPr lang="en-NZ" sz="14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What makes flammables more dangerous? (they ignite faster and can do more damage)</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r>
              <a:rPr lang="en-CA" sz="1400" dirty="0">
                <a:effectLst/>
                <a:latin typeface="Helvetica" panose="020B0604020202020204" pitchFamily="34" charset="0"/>
                <a:ea typeface="Calibri" panose="020F0502020204030204" pitchFamily="34" charset="0"/>
                <a:cs typeface="Times New Roman" panose="02020603050405020304" pitchFamily="18" charset="0"/>
              </a:rPr>
              <a:t>Where do you think flammables should be stored? (away from heat)</a:t>
            </a:r>
          </a:p>
          <a:p>
            <a:pPr marL="0" lvl="0" indent="0">
              <a:lnSpc>
                <a:spcPct val="106000"/>
              </a:lnSpc>
              <a:spcAft>
                <a:spcPts val="800"/>
              </a:spcAft>
              <a:buFont typeface="Wingdings" panose="05000000000000000000" pitchFamily="2"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7192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Wingdings" panose="05000000000000000000" pitchFamily="2" charset="2"/>
              <a:buNone/>
            </a:pPr>
            <a:r>
              <a:rPr lang="en-CA" sz="1400" dirty="0">
                <a:effectLst/>
                <a:latin typeface="Helvetica" panose="020B0604020202020204" pitchFamily="34" charset="0"/>
                <a:ea typeface="Calibri" panose="020F0502020204030204" pitchFamily="34" charset="0"/>
                <a:cs typeface="Times New Roman" panose="02020603050405020304" pitchFamily="18" charset="0"/>
              </a:rPr>
              <a:t>What other electrical appliances/fuels can you think of? (house wiring, stereo, fans)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2567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Wingdings" panose="05000000000000000000" pitchFamily="2" charset="2"/>
              <a:buNone/>
            </a:pPr>
            <a:r>
              <a:rPr lang="en-US" sz="1400" b="0" i="0" dirty="0">
                <a:solidFill>
                  <a:srgbClr val="333333"/>
                </a:solidFill>
                <a:effectLst/>
                <a:latin typeface="Open Sans" panose="020B0606030504020204" pitchFamily="34" charset="0"/>
              </a:rPr>
              <a:t>“A city’s power plant produces a powerful electric current and sends it through wires. The electricity used for lighting, heating, and running appliances is made by machines called generators. Generators cause a current to flow by moving a magnet past a coil of wire, which pushes electrons through the wires of the coil. Wires carrying the current travel to houses and other buildings. More wires connect to the power outlets in rooms. When a person plugs in an iron or another electric device, the current travels into the device. The current then makes the device work.” https://kids.britannica.com/kids/article/electricity/353091</a:t>
            </a:r>
          </a:p>
          <a:p>
            <a:pPr marL="0" lvl="0" indent="0">
              <a:lnSpc>
                <a:spcPct val="106000"/>
              </a:lnSpc>
              <a:spcAft>
                <a:spcPts val="800"/>
              </a:spcAft>
              <a:buFont typeface="Wingdings" panose="05000000000000000000" pitchFamily="2" charset="2"/>
              <a:buNone/>
            </a:pPr>
            <a:endParaRPr lang="en-US" sz="1400" b="0" i="0" dirty="0">
              <a:solidFill>
                <a:srgbClr val="333333"/>
              </a:solidFill>
              <a:effectLst/>
              <a:latin typeface="Open Sans" panose="020B0606030504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endParaRPr lang="en-US" sz="1400" b="0" i="0" dirty="0">
              <a:solidFill>
                <a:srgbClr val="333333"/>
              </a:solidFill>
              <a:effectLst/>
              <a:latin typeface="Open Sans" panose="020B0606030504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endParaRPr lang="en-US" sz="2800" b="0" i="0" dirty="0">
              <a:solidFill>
                <a:srgbClr val="333333"/>
              </a:solidFill>
              <a:effectLst/>
              <a:latin typeface="Open Sans" panose="020B0606030504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5284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Wingdings" panose="05000000000000000000" pitchFamily="2" charset="2"/>
              <a:buNone/>
            </a:pPr>
            <a:r>
              <a:rPr lang="en-US" sz="1400" b="0" i="0" dirty="0">
                <a:solidFill>
                  <a:srgbClr val="313537"/>
                </a:solidFill>
                <a:effectLst/>
                <a:latin typeface="Poppins" panose="00000500000000000000" pitchFamily="2" charset="0"/>
              </a:rPr>
              <a:t>Who can describe electricity in 10 words or less?</a:t>
            </a:r>
            <a:endParaRPr lang="en-CA" sz="1400" b="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5864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Wingdings" panose="05000000000000000000" pitchFamily="2" charset="2"/>
              <a:buNone/>
            </a:pPr>
            <a:r>
              <a:rPr lang="en-US" sz="1400" b="0" i="0" dirty="0">
                <a:solidFill>
                  <a:srgbClr val="313537"/>
                </a:solidFill>
                <a:effectLst/>
                <a:latin typeface="Poppins" panose="00000500000000000000" pitchFamily="2" charset="0"/>
                <a:ea typeface="Calibri" panose="020F0502020204030204" pitchFamily="34" charset="0"/>
                <a:cs typeface="Times New Roman" panose="02020603050405020304" pitchFamily="18" charset="0"/>
              </a:rPr>
              <a:t>Do you see any examples of these electrical fire hazards in your house?</a:t>
            </a:r>
            <a:endParaRPr lang="en-CA" sz="1400" b="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0733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sz="1400" b="0" i="0" dirty="0">
                <a:solidFill>
                  <a:srgbClr val="313537"/>
                </a:solidFill>
                <a:effectLst/>
                <a:latin typeface="Helvetica" panose="020B0604020202020204" pitchFamily="34" charset="0"/>
                <a:cs typeface="Helvetica" panose="020B0604020202020204" pitchFamily="34" charset="0"/>
              </a:rPr>
              <a:t>Electrical Equipment is one of the top 5 causes of house fires in Canada. (https://www.canadarestorationservices.com/about-canada-restoration-services). </a:t>
            </a:r>
          </a:p>
          <a:p>
            <a:pPr algn="l" fontAlgn="base"/>
            <a:r>
              <a:rPr lang="en-US" sz="1400" b="0" i="0" dirty="0">
                <a:solidFill>
                  <a:srgbClr val="313537"/>
                </a:solidFill>
                <a:effectLst/>
                <a:latin typeface="Helvetica" panose="020B0604020202020204" pitchFamily="34" charset="0"/>
                <a:cs typeface="Helvetica" panose="020B0604020202020204" pitchFamily="34" charset="0"/>
              </a:rPr>
              <a:t>What are some good safety practices you heard in this film?</a:t>
            </a:r>
          </a:p>
          <a:p>
            <a:pPr algn="l" fontAlgn="base"/>
            <a:r>
              <a:rPr lang="en-US" sz="1400" b="0" i="0" dirty="0">
                <a:solidFill>
                  <a:srgbClr val="313537"/>
                </a:solidFill>
                <a:effectLst/>
                <a:latin typeface="Helvetica" panose="020B0604020202020204" pitchFamily="34" charset="0"/>
                <a:cs typeface="Helvetica" panose="020B0604020202020204" pitchFamily="34" charset="0"/>
              </a:rPr>
              <a:t>What do you already do to practice electrical safety?</a:t>
            </a:r>
          </a:p>
          <a:p>
            <a:pPr marL="0" lvl="0" indent="0">
              <a:lnSpc>
                <a:spcPct val="106000"/>
              </a:lnSpc>
              <a:spcAft>
                <a:spcPts val="800"/>
              </a:spcAft>
              <a:buFont typeface="Wingdings" panose="05000000000000000000" pitchFamily="2" charset="2"/>
              <a:buNone/>
            </a:pPr>
            <a:endParaRPr lang="en-US" sz="1400" b="0" i="0" dirty="0">
              <a:solidFill>
                <a:srgbClr val="333333"/>
              </a:solidFill>
              <a:effectLst/>
              <a:latin typeface="Open Sans" panose="020B0606030504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endParaRPr lang="en-US" sz="2800" b="0" i="0" dirty="0">
              <a:solidFill>
                <a:srgbClr val="333333"/>
              </a:solidFill>
              <a:effectLst/>
              <a:latin typeface="Open Sans" panose="020B0606030504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8001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Wingdings" panose="05000000000000000000" pitchFamily="2" charset="2"/>
              <a:buNone/>
            </a:pPr>
            <a:r>
              <a:rPr lang="en-US" sz="1400" b="0" i="0" dirty="0">
                <a:solidFill>
                  <a:srgbClr val="313537"/>
                </a:solidFill>
                <a:effectLst/>
                <a:latin typeface="Helvetica" panose="020B0604020202020204" pitchFamily="34" charset="0"/>
                <a:cs typeface="Helvetica" panose="020B0604020202020204" pitchFamily="34" charset="0"/>
              </a:rPr>
              <a:t>What are three safety tips to use with a cell phone?</a:t>
            </a:r>
            <a:endParaRPr lang="en-US" sz="1400" b="0" i="0" dirty="0">
              <a:solidFill>
                <a:srgbClr val="333333"/>
              </a:solidFill>
              <a:effectLst/>
              <a:latin typeface="Helvetica" panose="020B0604020202020204" pitchFamily="34" charset="0"/>
              <a:ea typeface="Calibri" panose="020F0502020204030204" pitchFamily="34" charset="0"/>
              <a:cs typeface="Helvetica" panose="020B0604020202020204" pitchFamily="34" charset="0"/>
            </a:endParaRPr>
          </a:p>
          <a:p>
            <a:pPr marL="0" lvl="0" indent="0">
              <a:lnSpc>
                <a:spcPct val="106000"/>
              </a:lnSpc>
              <a:spcAft>
                <a:spcPts val="800"/>
              </a:spcAft>
              <a:buFont typeface="Wingdings" panose="05000000000000000000" pitchFamily="2" charset="2"/>
              <a:buNone/>
            </a:pPr>
            <a:endParaRPr lang="en-US" sz="2800" b="0" i="0" dirty="0">
              <a:solidFill>
                <a:srgbClr val="333333"/>
              </a:solidFill>
              <a:effectLst/>
              <a:latin typeface="Open Sans" panose="020B0606030504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64807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Wingdings" panose="05000000000000000000" pitchFamily="2" charset="2"/>
              <a:buNone/>
            </a:pPr>
            <a:r>
              <a:rPr lang="en-US" sz="1400" b="0" i="0" dirty="0">
                <a:solidFill>
                  <a:srgbClr val="313537"/>
                </a:solidFill>
                <a:effectLst/>
                <a:latin typeface="Poppins" panose="00000500000000000000" pitchFamily="2" charset="0"/>
              </a:rPr>
              <a:t>What are three safety tips to use with a cell phone?</a:t>
            </a:r>
            <a:endParaRPr lang="en-US" sz="1400" b="0" i="0" dirty="0">
              <a:solidFill>
                <a:srgbClr val="333333"/>
              </a:solidFill>
              <a:effectLst/>
              <a:latin typeface="Open Sans" panose="020B0606030504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endParaRPr lang="en-US" sz="2800" b="0" i="0" dirty="0">
              <a:solidFill>
                <a:srgbClr val="333333"/>
              </a:solidFill>
              <a:effectLst/>
              <a:latin typeface="Open Sans" panose="020B0606030504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0179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9/01/2023</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20192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9/01/2023</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86432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9/01/2023</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2895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9/01/2023</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178115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9/01/2023</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77895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9/01/2023</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1172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9/01/2023</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9352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9/01/2023</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8262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9/01/2023</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457142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9/01/2023</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2019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9/01/2023</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42281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9/01/2023</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7473712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4.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oleObject" Target="../embeddings/oleObject4.bin"/><Relationship Id="rId7" Type="http://schemas.openxmlformats.org/officeDocument/2006/relationships/image" Target="../media/image9.jpeg"/><Relationship Id="rId12"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4.png"/><Relationship Id="rId5" Type="http://schemas.openxmlformats.org/officeDocument/2006/relationships/image" Target="../media/image7.png"/><Relationship Id="rId10" Type="http://schemas.openxmlformats.org/officeDocument/2006/relationships/image" Target="../media/image12.jpg"/><Relationship Id="rId4" Type="http://schemas.openxmlformats.org/officeDocument/2006/relationships/image" Target="../media/image6.wmf"/><Relationship Id="rId9"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oleObject" Target="../embeddings/oleObject5.bin"/><Relationship Id="rId7" Type="http://schemas.openxmlformats.org/officeDocument/2006/relationships/image" Target="../media/image14.jpg"/><Relationship Id="rId12"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jpg"/><Relationship Id="rId11" Type="http://schemas.openxmlformats.org/officeDocument/2006/relationships/image" Target="../media/image4.png"/><Relationship Id="rId5" Type="http://schemas.openxmlformats.org/officeDocument/2006/relationships/image" Target="../media/image7.png"/><Relationship Id="rId10" Type="http://schemas.openxmlformats.org/officeDocument/2006/relationships/image" Target="../media/image17.jpg"/><Relationship Id="rId4" Type="http://schemas.openxmlformats.org/officeDocument/2006/relationships/image" Target="../media/image6.wmf"/><Relationship Id="rId9" Type="http://schemas.openxmlformats.org/officeDocument/2006/relationships/image" Target="../media/image16.jp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oleObject" Target="../embeddings/oleObject6.bin"/><Relationship Id="rId7" Type="http://schemas.openxmlformats.org/officeDocument/2006/relationships/image" Target="../media/image19.jpeg"/><Relationship Id="rId12"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jpeg"/><Relationship Id="rId11" Type="http://schemas.openxmlformats.org/officeDocument/2006/relationships/image" Target="../media/image4.png"/><Relationship Id="rId5" Type="http://schemas.openxmlformats.org/officeDocument/2006/relationships/image" Target="../media/image7.png"/><Relationship Id="rId10" Type="http://schemas.openxmlformats.org/officeDocument/2006/relationships/image" Target="../media/image22.jpg"/><Relationship Id="rId4" Type="http://schemas.openxmlformats.org/officeDocument/2006/relationships/image" Target="../media/image6.wmf"/><Relationship Id="rId9" Type="http://schemas.openxmlformats.org/officeDocument/2006/relationships/image" Target="../media/image21.jp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7.bin"/><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7.png"/><Relationship Id="rId4" Type="http://schemas.openxmlformats.org/officeDocument/2006/relationships/image" Target="../media/image6.wmf"/></Relationships>
</file>

<file path=ppt/slides/_rels/slide8.xml.rels><?xml version="1.0" encoding="UTF-8" standalone="yes"?>
<Relationships xmlns="http://schemas.openxmlformats.org/package/2006/relationships"><Relationship Id="rId8" Type="http://schemas.openxmlformats.org/officeDocument/2006/relationships/hyperlink" Target="https://www.youtube.com/watch?v=oB1v-wh7EGU" TargetMode="External"/><Relationship Id="rId3" Type="http://schemas.openxmlformats.org/officeDocument/2006/relationships/oleObject" Target="../embeddings/oleObject8.bin"/><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9.xml.rels><?xml version="1.0" encoding="UTF-8" standalone="yes"?>
<Relationships xmlns="http://schemas.openxmlformats.org/package/2006/relationships"><Relationship Id="rId8" Type="http://schemas.openxmlformats.org/officeDocument/2006/relationships/hyperlink" Target="https://www.youtube.com/watch?v=oB1v-wh7EGU" TargetMode="External"/><Relationship Id="rId3" Type="http://schemas.openxmlformats.org/officeDocument/2006/relationships/oleObject" Target="../embeddings/oleObject9.bin"/><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 Id="rId9" Type="http://schemas.openxmlformats.org/officeDocument/2006/relationships/hyperlink" Target="https://www.youtube.com/watch?v=DbTqWC9IbbU"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www.youtube.com/watch?v=2rV6zq-i2N4&amp;t=11s" TargetMode="External"/><Relationship Id="rId3" Type="http://schemas.openxmlformats.org/officeDocument/2006/relationships/oleObject" Target="../embeddings/oleObject10.bin"/><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 Id="rId9" Type="http://schemas.openxmlformats.org/officeDocument/2006/relationships/hyperlink" Target="https://www.youtube.com/watch?v=2rV6zq-i2N4"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s://www.youtube.com/watch?v=oMY3Bfta6xM&amp;t=7s" TargetMode="External"/><Relationship Id="rId3" Type="http://schemas.openxmlformats.org/officeDocument/2006/relationships/oleObject" Target="../embeddings/oleObject11.bin"/><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 Id="rId9" Type="http://schemas.openxmlformats.org/officeDocument/2006/relationships/hyperlink" Target="https://www.youtube.com/watch?v=oMY3Bfta6xM"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oleObject" Target="../embeddings/oleObject12.bin"/><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t>
            </a:r>
          </a:p>
        </p:txBody>
      </p:sp>
      <p:pic>
        <p:nvPicPr>
          <p:cNvPr id="8" name="Content Placeholder 7" descr="Repair Team Sasquatch">
            <a:extLst>
              <a:ext uri="{FF2B5EF4-FFF2-40B4-BE49-F238E27FC236}">
                <a16:creationId xmlns:a16="http://schemas.microsoft.com/office/drawing/2014/main" id="{08E6116F-1581-6C27-C092-8D59F0CF6D3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05890" y="2434653"/>
            <a:ext cx="1083921" cy="1083921"/>
          </a:xfrm>
        </p:spPr>
      </p:pic>
      <p:pic>
        <p:nvPicPr>
          <p:cNvPr id="4" name="Picture 3"/>
          <p:cNvPicPr>
            <a:picLocks noChangeAspect="1"/>
          </p:cNvPicPr>
          <p:nvPr/>
        </p:nvPicPr>
        <p:blipFill>
          <a:blip r:embed="rId4"/>
          <a:stretch>
            <a:fillRect/>
          </a:stretch>
        </p:blipFill>
        <p:spPr>
          <a:xfrm>
            <a:off x="0" y="0"/>
            <a:ext cx="12192000" cy="6858000"/>
          </a:xfrm>
          <a:prstGeom prst="rect">
            <a:avLst/>
          </a:prstGeom>
        </p:spPr>
      </p:pic>
      <p:sp>
        <p:nvSpPr>
          <p:cNvPr id="12" name="Rectangle 11"/>
          <p:cNvSpPr/>
          <p:nvPr/>
        </p:nvSpPr>
        <p:spPr>
          <a:xfrm>
            <a:off x="1628775" y="1600200"/>
            <a:ext cx="8705850" cy="400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4"/>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4"/>
          <a:srcRect l="41622" t="55989" r="15531" b="30499"/>
          <a:stretch/>
        </p:blipFill>
        <p:spPr>
          <a:xfrm>
            <a:off x="7501128" y="6028041"/>
            <a:ext cx="4690872" cy="832105"/>
          </a:xfrm>
          <a:prstGeom prst="rect">
            <a:avLst/>
          </a:prstGeom>
        </p:spPr>
      </p:pic>
      <p:sp>
        <p:nvSpPr>
          <p:cNvPr id="14" name="TextBox 13"/>
          <p:cNvSpPr txBox="1"/>
          <p:nvPr/>
        </p:nvSpPr>
        <p:spPr>
          <a:xfrm>
            <a:off x="5981700" y="1883252"/>
            <a:ext cx="4521081" cy="954107"/>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 Fire Facts Grades 4-6</a:t>
            </a:r>
          </a:p>
        </p:txBody>
      </p:sp>
      <p:sp>
        <p:nvSpPr>
          <p:cNvPr id="9" name="TextBox 8">
            <a:extLst>
              <a:ext uri="{FF2B5EF4-FFF2-40B4-BE49-F238E27FC236}">
                <a16:creationId xmlns:a16="http://schemas.microsoft.com/office/drawing/2014/main" id="{A0304797-4CBD-455C-99CA-3FC43DEA8A87}"/>
              </a:ext>
            </a:extLst>
          </p:cNvPr>
          <p:cNvSpPr txBox="1"/>
          <p:nvPr/>
        </p:nvSpPr>
        <p:spPr>
          <a:xfrm>
            <a:off x="6212648" y="3349387"/>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graphicFrame>
        <p:nvGraphicFramePr>
          <p:cNvPr id="11" name="Object 10">
            <a:extLst>
              <a:ext uri="{FF2B5EF4-FFF2-40B4-BE49-F238E27FC236}">
                <a16:creationId xmlns:a16="http://schemas.microsoft.com/office/drawing/2014/main" id="{5517C159-77FD-490A-AC8A-5A7067755C33}"/>
              </a:ext>
            </a:extLst>
          </p:cNvPr>
          <p:cNvGraphicFramePr>
            <a:graphicFrameLocks noChangeAspect="1"/>
          </p:cNvGraphicFramePr>
          <p:nvPr>
            <p:extLst>
              <p:ext uri="{D42A27DB-BD31-4B8C-83A1-F6EECF244321}">
                <p14:modId xmlns:p14="http://schemas.microsoft.com/office/powerpoint/2010/main" val="3918428602"/>
              </p:ext>
            </p:extLst>
          </p:nvPr>
        </p:nvGraphicFramePr>
        <p:xfrm>
          <a:off x="2539208" y="1847512"/>
          <a:ext cx="3239021" cy="3410288"/>
        </p:xfrm>
        <a:graphic>
          <a:graphicData uri="http://schemas.openxmlformats.org/presentationml/2006/ole">
            <mc:AlternateContent xmlns:mc="http://schemas.openxmlformats.org/markup-compatibility/2006">
              <mc:Choice xmlns:v="urn:schemas-microsoft-com:vml" Requires="v">
                <p:oleObj r:id="rId5" imgW="10983960" imgH="11669760" progId="">
                  <p:embed/>
                </p:oleObj>
              </mc:Choice>
              <mc:Fallback>
                <p:oleObj r:id="rId5" imgW="10983960" imgH="11669760" progId="">
                  <p:embed/>
                  <p:pic>
                    <p:nvPicPr>
                      <p:cNvPr id="11" name="Object 10">
                        <a:extLst>
                          <a:ext uri="{FF2B5EF4-FFF2-40B4-BE49-F238E27FC236}">
                            <a16:creationId xmlns:a16="http://schemas.microsoft.com/office/drawing/2014/main" id="{5517C159-77FD-490A-AC8A-5A7067755C33}"/>
                          </a:ext>
                        </a:extLst>
                      </p:cNvPr>
                      <p:cNvPicPr/>
                      <p:nvPr/>
                    </p:nvPicPr>
                    <p:blipFill>
                      <a:blip r:embed="rId6"/>
                      <a:stretch>
                        <a:fillRect/>
                      </a:stretch>
                    </p:blipFill>
                    <p:spPr>
                      <a:xfrm>
                        <a:off x="2539208" y="1847512"/>
                        <a:ext cx="3239021" cy="3410288"/>
                      </a:xfrm>
                      <a:prstGeom prst="rect">
                        <a:avLst/>
                      </a:prstGeom>
                    </p:spPr>
                  </p:pic>
                </p:oleObj>
              </mc:Fallback>
            </mc:AlternateContent>
          </a:graphicData>
        </a:graphic>
      </p:graphicFrame>
      <p:sp>
        <p:nvSpPr>
          <p:cNvPr id="7" name="Rectangle 6">
            <a:extLst>
              <a:ext uri="{FF2B5EF4-FFF2-40B4-BE49-F238E27FC236}">
                <a16:creationId xmlns:a16="http://schemas.microsoft.com/office/drawing/2014/main" id="{3F5619F8-E45B-9EA2-CE16-C002EABBE2E9}"/>
              </a:ext>
            </a:extLst>
          </p:cNvPr>
          <p:cNvSpPr/>
          <p:nvPr/>
        </p:nvSpPr>
        <p:spPr>
          <a:xfrm>
            <a:off x="10851647" y="4779512"/>
            <a:ext cx="1111753" cy="1201783"/>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80807FBD-8C10-1E26-C2BB-7CA3731EB38A}"/>
              </a:ext>
            </a:extLst>
          </p:cNvPr>
          <p:cNvSpPr/>
          <p:nvPr/>
        </p:nvSpPr>
        <p:spPr>
          <a:xfrm>
            <a:off x="2314824" y="5039749"/>
            <a:ext cx="7795647" cy="9349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Helvetica" panose="020B0604020202020204" pitchFamily="34" charset="0"/>
                <a:cs typeface="Helvetica" panose="020B0604020202020204" pitchFamily="34" charset="0"/>
              </a:rPr>
              <a:t>Fire Prevention is Everyone’s Responsibility</a:t>
            </a:r>
            <a:endParaRPr lang="en-CA" sz="2400" i="1" dirty="0">
              <a:solidFill>
                <a:schemeClr val="tx1"/>
              </a:solidFill>
              <a:latin typeface="Helvetica" panose="020B0604020202020204" pitchFamily="34" charset="0"/>
              <a:cs typeface="Helvetica" panose="020B0604020202020204" pitchFamily="34" charset="0"/>
            </a:endParaRPr>
          </a:p>
        </p:txBody>
      </p:sp>
      <p:pic>
        <p:nvPicPr>
          <p:cNvPr id="13" name="Picture 12">
            <a:extLst>
              <a:ext uri="{FF2B5EF4-FFF2-40B4-BE49-F238E27FC236}">
                <a16:creationId xmlns:a16="http://schemas.microsoft.com/office/drawing/2014/main" id="{EE25BB16-3AD9-5E51-04B9-F6A97E8CBFFA}"/>
              </a:ext>
            </a:extLst>
          </p:cNvPr>
          <p:cNvPicPr>
            <a:picLocks noChangeAspect="1"/>
          </p:cNvPicPr>
          <p:nvPr/>
        </p:nvPicPr>
        <p:blipFill>
          <a:blip r:embed="rId8"/>
          <a:stretch>
            <a:fillRect/>
          </a:stretch>
        </p:blipFill>
        <p:spPr>
          <a:xfrm>
            <a:off x="182566" y="5039749"/>
            <a:ext cx="929187" cy="874848"/>
          </a:xfrm>
          <a:prstGeom prst="rect">
            <a:avLst/>
          </a:prstGeom>
        </p:spPr>
      </p:pic>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2812314" y="526248"/>
            <a:ext cx="727379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effectLst/>
                <a:uLnTx/>
                <a:uFillTx/>
                <a:latin typeface="Comic Sans MS" panose="030F0702030302020204" pitchFamily="66" charset="0"/>
              </a:rPr>
              <a:t>The Fire Triangle</a:t>
            </a:r>
            <a:endParaRPr kumimoji="0" lang="en-US" sz="2800" b="1" i="0" u="none" strike="noStrike" kern="1200" cap="none" spc="0" normalizeH="0" baseline="0" noProof="0" dirty="0">
              <a:ln>
                <a:noFill/>
              </a:ln>
              <a:effectLst/>
              <a:uLnTx/>
              <a:uFillTx/>
              <a:latin typeface="Comic Sans MS" panose="030F0702030302020204" pitchFamily="66" charset="0"/>
            </a:endParaRPr>
          </a:p>
        </p:txBody>
      </p:sp>
      <p:sp>
        <p:nvSpPr>
          <p:cNvPr id="7" name="Isosceles Triangle 6">
            <a:extLst>
              <a:ext uri="{FF2B5EF4-FFF2-40B4-BE49-F238E27FC236}">
                <a16:creationId xmlns:a16="http://schemas.microsoft.com/office/drawing/2014/main" id="{CF3E9E9C-948C-1F9E-6145-EE2BAA5C1387}"/>
              </a:ext>
            </a:extLst>
          </p:cNvPr>
          <p:cNvSpPr/>
          <p:nvPr/>
        </p:nvSpPr>
        <p:spPr>
          <a:xfrm>
            <a:off x="3980873" y="1740381"/>
            <a:ext cx="4424871" cy="3709074"/>
          </a:xfrm>
          <a:prstGeom prst="triangle">
            <a:avLst/>
          </a:prstGeom>
          <a:noFill/>
          <a:ln w="393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14194FB8-CF62-5750-83D9-4057EDFA0C1F}"/>
              </a:ext>
            </a:extLst>
          </p:cNvPr>
          <p:cNvSpPr/>
          <p:nvPr/>
        </p:nvSpPr>
        <p:spPr>
          <a:xfrm rot="3581198">
            <a:off x="6578312" y="3299354"/>
            <a:ext cx="2466109" cy="591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latin typeface="Comic Sans MS" panose="030F0702030302020204" pitchFamily="66" charset="0"/>
              </a:rPr>
              <a:t>Fuel </a:t>
            </a:r>
          </a:p>
        </p:txBody>
      </p:sp>
      <p:sp>
        <p:nvSpPr>
          <p:cNvPr id="10" name="Rectangle 9">
            <a:extLst>
              <a:ext uri="{FF2B5EF4-FFF2-40B4-BE49-F238E27FC236}">
                <a16:creationId xmlns:a16="http://schemas.microsoft.com/office/drawing/2014/main" id="{6A3BFBF1-BB0D-1567-C0C4-39C674038C9F}"/>
              </a:ext>
            </a:extLst>
          </p:cNvPr>
          <p:cNvSpPr/>
          <p:nvPr/>
        </p:nvSpPr>
        <p:spPr>
          <a:xfrm rot="18074901">
            <a:off x="3271501" y="3446682"/>
            <a:ext cx="2466109" cy="591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latin typeface="Comic Sans MS" panose="030F0702030302020204" pitchFamily="66" charset="0"/>
              </a:rPr>
              <a:t>Air</a:t>
            </a:r>
          </a:p>
        </p:txBody>
      </p:sp>
      <p:sp>
        <p:nvSpPr>
          <p:cNvPr id="13" name="Rectangle 12">
            <a:extLst>
              <a:ext uri="{FF2B5EF4-FFF2-40B4-BE49-F238E27FC236}">
                <a16:creationId xmlns:a16="http://schemas.microsoft.com/office/drawing/2014/main" id="{D17CAC5E-F31E-D539-5012-F7C45521D3BD}"/>
              </a:ext>
            </a:extLst>
          </p:cNvPr>
          <p:cNvSpPr/>
          <p:nvPr/>
        </p:nvSpPr>
        <p:spPr>
          <a:xfrm>
            <a:off x="4944868" y="4752769"/>
            <a:ext cx="2466109" cy="591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latin typeface="Comic Sans MS" panose="030F0702030302020204" pitchFamily="66" charset="0"/>
              </a:rPr>
              <a:t>Heat</a:t>
            </a:r>
          </a:p>
        </p:txBody>
      </p:sp>
      <p:sp>
        <p:nvSpPr>
          <p:cNvPr id="3" name="Rectangle 2">
            <a:extLst>
              <a:ext uri="{FF2B5EF4-FFF2-40B4-BE49-F238E27FC236}">
                <a16:creationId xmlns:a16="http://schemas.microsoft.com/office/drawing/2014/main" id="{6CE03282-CCDF-CE5C-DA26-A2158D961254}"/>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129CB9B6-C262-E24C-B583-642CFBCC953F}"/>
              </a:ext>
            </a:extLst>
          </p:cNvPr>
          <p:cNvPicPr>
            <a:picLocks noChangeAspect="1"/>
          </p:cNvPicPr>
          <p:nvPr/>
        </p:nvPicPr>
        <p:blipFill>
          <a:blip r:embed="rId7"/>
          <a:stretch>
            <a:fillRect/>
          </a:stretch>
        </p:blipFill>
        <p:spPr>
          <a:xfrm>
            <a:off x="182566" y="5013490"/>
            <a:ext cx="769566" cy="724562"/>
          </a:xfrm>
          <a:prstGeom prst="rect">
            <a:avLst/>
          </a:prstGeom>
        </p:spPr>
      </p:pic>
    </p:spTree>
    <p:extLst>
      <p:ext uri="{BB962C8B-B14F-4D97-AF65-F5344CB8AC3E}">
        <p14:creationId xmlns:p14="http://schemas.microsoft.com/office/powerpoint/2010/main" val="3361559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D24D574-53BE-9CD5-AC57-2E1D0F7D376D}"/>
              </a:ext>
            </a:extLst>
          </p:cNvPr>
          <p:cNvSpPr/>
          <p:nvPr/>
        </p:nvSpPr>
        <p:spPr>
          <a:xfrm>
            <a:off x="8527196" y="3199837"/>
            <a:ext cx="2266121" cy="13864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Heat</a:t>
            </a:r>
          </a:p>
        </p:txBody>
      </p:sp>
      <p:sp>
        <p:nvSpPr>
          <p:cNvPr id="23" name="Rectangle 22">
            <a:extLst>
              <a:ext uri="{FF2B5EF4-FFF2-40B4-BE49-F238E27FC236}">
                <a16:creationId xmlns:a16="http://schemas.microsoft.com/office/drawing/2014/main" id="{27C8C6E8-3D5B-4E47-A84F-76828DE788AB}"/>
              </a:ext>
            </a:extLst>
          </p:cNvPr>
          <p:cNvSpPr/>
          <p:nvPr/>
        </p:nvSpPr>
        <p:spPr>
          <a:xfrm>
            <a:off x="4668864" y="3337373"/>
            <a:ext cx="2266121" cy="13864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Fuel</a:t>
            </a:r>
          </a:p>
        </p:txBody>
      </p:sp>
      <p:sp>
        <p:nvSpPr>
          <p:cNvPr id="22" name="Rectangle 21">
            <a:extLst>
              <a:ext uri="{FF2B5EF4-FFF2-40B4-BE49-F238E27FC236}">
                <a16:creationId xmlns:a16="http://schemas.microsoft.com/office/drawing/2014/main" id="{7C539920-25DA-2EAB-3EFB-176BC346F09A}"/>
              </a:ext>
            </a:extLst>
          </p:cNvPr>
          <p:cNvSpPr/>
          <p:nvPr/>
        </p:nvSpPr>
        <p:spPr>
          <a:xfrm>
            <a:off x="1244618" y="3199837"/>
            <a:ext cx="2266121" cy="13864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Air (Oxygen)</a:t>
            </a:r>
          </a:p>
        </p:txBody>
      </p:sp>
      <p:sp>
        <p:nvSpPr>
          <p:cNvPr id="21" name="Rectangle 20">
            <a:extLst>
              <a:ext uri="{FF2B5EF4-FFF2-40B4-BE49-F238E27FC236}">
                <a16:creationId xmlns:a16="http://schemas.microsoft.com/office/drawing/2014/main" id="{5EED425F-0FB1-AFC5-7B40-DDFB2B2EE5B4}"/>
              </a:ext>
            </a:extLst>
          </p:cNvPr>
          <p:cNvSpPr/>
          <p:nvPr/>
        </p:nvSpPr>
        <p:spPr>
          <a:xfrm>
            <a:off x="8527196" y="726941"/>
            <a:ext cx="2266121" cy="13864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Air (oxygen)</a:t>
            </a:r>
          </a:p>
        </p:txBody>
      </p:sp>
      <p:sp>
        <p:nvSpPr>
          <p:cNvPr id="20" name="Rectangle 19">
            <a:extLst>
              <a:ext uri="{FF2B5EF4-FFF2-40B4-BE49-F238E27FC236}">
                <a16:creationId xmlns:a16="http://schemas.microsoft.com/office/drawing/2014/main" id="{61DE54D6-84A0-D92E-E6E7-8850AD152A28}"/>
              </a:ext>
            </a:extLst>
          </p:cNvPr>
          <p:cNvSpPr/>
          <p:nvPr/>
        </p:nvSpPr>
        <p:spPr>
          <a:xfrm>
            <a:off x="1196866" y="785797"/>
            <a:ext cx="2199866" cy="13864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Heat</a:t>
            </a:r>
          </a:p>
        </p:txBody>
      </p:sp>
      <p:sp>
        <p:nvSpPr>
          <p:cNvPr id="6" name="Rectangle 5">
            <a:extLst>
              <a:ext uri="{FF2B5EF4-FFF2-40B4-BE49-F238E27FC236}">
                <a16:creationId xmlns:a16="http://schemas.microsoft.com/office/drawing/2014/main" id="{C78B9C32-5CBD-A8AB-85E6-644AC9718D14}"/>
              </a:ext>
            </a:extLst>
          </p:cNvPr>
          <p:cNvSpPr/>
          <p:nvPr/>
        </p:nvSpPr>
        <p:spPr>
          <a:xfrm>
            <a:off x="4719267" y="674456"/>
            <a:ext cx="2266121" cy="13864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Fuel</a:t>
            </a:r>
          </a:p>
        </p:txBody>
      </p:sp>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2" name="Rectangle 1">
            <a:extLst>
              <a:ext uri="{FF2B5EF4-FFF2-40B4-BE49-F238E27FC236}">
                <a16:creationId xmlns:a16="http://schemas.microsoft.com/office/drawing/2014/main" id="{73145E41-F8AF-E194-F19E-321B35134A14}"/>
              </a:ext>
            </a:extLst>
          </p:cNvPr>
          <p:cNvSpPr/>
          <p:nvPr/>
        </p:nvSpPr>
        <p:spPr>
          <a:xfrm>
            <a:off x="1177061" y="617099"/>
            <a:ext cx="2333677" cy="19139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Your neighbor puts out a his garbage fire with water. What element was taken away?</a:t>
            </a:r>
          </a:p>
        </p:txBody>
      </p:sp>
      <p:sp>
        <p:nvSpPr>
          <p:cNvPr id="14" name="Rectangle 13">
            <a:extLst>
              <a:ext uri="{FF2B5EF4-FFF2-40B4-BE49-F238E27FC236}">
                <a16:creationId xmlns:a16="http://schemas.microsoft.com/office/drawing/2014/main" id="{A0C9C324-E8C9-0918-5FAD-FC198DF7852D}"/>
              </a:ext>
            </a:extLst>
          </p:cNvPr>
          <p:cNvSpPr/>
          <p:nvPr/>
        </p:nvSpPr>
        <p:spPr>
          <a:xfrm>
            <a:off x="4650227" y="655263"/>
            <a:ext cx="2625215" cy="19139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You left your homework near the stove. Your sister moved it to the table. What element was taken away?</a:t>
            </a:r>
          </a:p>
        </p:txBody>
      </p:sp>
      <p:sp>
        <p:nvSpPr>
          <p:cNvPr id="16" name="Rectangle 15">
            <a:extLst>
              <a:ext uri="{FF2B5EF4-FFF2-40B4-BE49-F238E27FC236}">
                <a16:creationId xmlns:a16="http://schemas.microsoft.com/office/drawing/2014/main" id="{29971F19-22DE-027F-D528-2460324ABE03}"/>
              </a:ext>
            </a:extLst>
          </p:cNvPr>
          <p:cNvSpPr/>
          <p:nvPr/>
        </p:nvSpPr>
        <p:spPr>
          <a:xfrm>
            <a:off x="8452652" y="630425"/>
            <a:ext cx="2494729" cy="19139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You are cooking and the sleeve of your shirt catches fire. You roll on the ground and the fire goes out. What element was taken away?</a:t>
            </a:r>
          </a:p>
        </p:txBody>
      </p:sp>
      <p:sp>
        <p:nvSpPr>
          <p:cNvPr id="17" name="Rectangle 16">
            <a:extLst>
              <a:ext uri="{FF2B5EF4-FFF2-40B4-BE49-F238E27FC236}">
                <a16:creationId xmlns:a16="http://schemas.microsoft.com/office/drawing/2014/main" id="{CF79FA5B-B1BF-2134-7C1D-046ECE9FF2A0}"/>
              </a:ext>
            </a:extLst>
          </p:cNvPr>
          <p:cNvSpPr/>
          <p:nvPr/>
        </p:nvSpPr>
        <p:spPr>
          <a:xfrm>
            <a:off x="1151594" y="3199837"/>
            <a:ext cx="2427881" cy="1781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You are camping and you put soil over the campfire when you leave. What element was taken away?</a:t>
            </a:r>
          </a:p>
        </p:txBody>
      </p:sp>
      <p:sp>
        <p:nvSpPr>
          <p:cNvPr id="18" name="Rectangle 17">
            <a:extLst>
              <a:ext uri="{FF2B5EF4-FFF2-40B4-BE49-F238E27FC236}">
                <a16:creationId xmlns:a16="http://schemas.microsoft.com/office/drawing/2014/main" id="{A24919D2-8B1C-2CF6-E7BD-57B2BF2C04E7}"/>
              </a:ext>
            </a:extLst>
          </p:cNvPr>
          <p:cNvSpPr/>
          <p:nvPr/>
        </p:nvSpPr>
        <p:spPr>
          <a:xfrm>
            <a:off x="4628477" y="3150375"/>
            <a:ext cx="2625214" cy="18634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 electric heater is inches away from the curtains, so you tie the curtains up and away from the heater. What element was taken away?</a:t>
            </a:r>
            <a:endParaRPr lang="en-CA" dirty="0"/>
          </a:p>
        </p:txBody>
      </p:sp>
      <p:sp>
        <p:nvSpPr>
          <p:cNvPr id="19" name="Rectangle 18">
            <a:extLst>
              <a:ext uri="{FF2B5EF4-FFF2-40B4-BE49-F238E27FC236}">
                <a16:creationId xmlns:a16="http://schemas.microsoft.com/office/drawing/2014/main" id="{BC7CF1E4-ADDF-5BA5-8562-86FEC9323DD8}"/>
              </a:ext>
            </a:extLst>
          </p:cNvPr>
          <p:cNvSpPr/>
          <p:nvPr/>
        </p:nvSpPr>
        <p:spPr>
          <a:xfrm>
            <a:off x="8452652" y="3150375"/>
            <a:ext cx="2494730" cy="18634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Your sister left her curling iron in the bathroom close to a towel. You unplugged it. What element was taken away?</a:t>
            </a:r>
          </a:p>
        </p:txBody>
      </p:sp>
      <p:sp>
        <p:nvSpPr>
          <p:cNvPr id="4" name="Rectangle 3">
            <a:extLst>
              <a:ext uri="{FF2B5EF4-FFF2-40B4-BE49-F238E27FC236}">
                <a16:creationId xmlns:a16="http://schemas.microsoft.com/office/drawing/2014/main" id="{23E48554-F04D-04CB-DC76-0580A0FF00B9}"/>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AD7A1827-A0E2-734C-F2D8-E8F38824FDF4}"/>
              </a:ext>
            </a:extLst>
          </p:cNvPr>
          <p:cNvPicPr>
            <a:picLocks noChangeAspect="1"/>
          </p:cNvPicPr>
          <p:nvPr/>
        </p:nvPicPr>
        <p:blipFill>
          <a:blip r:embed="rId7"/>
          <a:stretch>
            <a:fillRect/>
          </a:stretch>
        </p:blipFill>
        <p:spPr>
          <a:xfrm>
            <a:off x="182566" y="5013490"/>
            <a:ext cx="769566" cy="724562"/>
          </a:xfrm>
          <a:prstGeom prst="rect">
            <a:avLst/>
          </a:prstGeom>
        </p:spPr>
      </p:pic>
    </p:spTree>
    <p:extLst>
      <p:ext uri="{BB962C8B-B14F-4D97-AF65-F5344CB8AC3E}">
        <p14:creationId xmlns:p14="http://schemas.microsoft.com/office/powerpoint/2010/main" val="79798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16"/>
                                        </p:tgtEl>
                                      </p:cBhvr>
                                    </p:animEffect>
                                    <p:set>
                                      <p:cBhvr>
                                        <p:cTn id="17" dur="1" fill="hold">
                                          <p:stCondLst>
                                            <p:cond delay="499"/>
                                          </p:stCondLst>
                                        </p:cTn>
                                        <p:tgtEl>
                                          <p:spTgt spid="1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7"/>
                                        </p:tgtEl>
                                      </p:cBhvr>
                                    </p:animEffect>
                                    <p:set>
                                      <p:cBhvr>
                                        <p:cTn id="22" dur="1" fill="hold">
                                          <p:stCondLst>
                                            <p:cond delay="499"/>
                                          </p:stCondLst>
                                        </p:cTn>
                                        <p:tgtEl>
                                          <p:spTgt spid="1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8"/>
                                        </p:tgtEl>
                                      </p:cBhvr>
                                    </p:animEffect>
                                    <p:set>
                                      <p:cBhvr>
                                        <p:cTn id="27" dur="1" fill="hold">
                                          <p:stCondLst>
                                            <p:cond delay="499"/>
                                          </p:stCondLst>
                                        </p:cTn>
                                        <p:tgtEl>
                                          <p:spTgt spid="18"/>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9"/>
                                        </p:tgtEl>
                                      </p:cBhvr>
                                    </p:animEffect>
                                    <p:set>
                                      <p:cBhvr>
                                        <p:cTn id="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P spid="16" grpId="0" animBg="1"/>
      <p:bldP spid="17" grpId="0" animBg="1"/>
      <p:bldP spid="18"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126426" y="418195"/>
            <a:ext cx="4129678"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effectLst/>
                <a:uLnTx/>
                <a:uFillTx/>
                <a:latin typeface="Comic Sans MS" panose="030F0702030302020204" pitchFamily="66" charset="0"/>
              </a:rPr>
              <a:t>Type or Class A:Solid Fuels- Paper, Wood</a:t>
            </a:r>
            <a:r>
              <a:rPr lang="en-US" sz="3200" b="1" dirty="0">
                <a:latin typeface="Comic Sans MS" panose="030F0702030302020204" pitchFamily="66" charset="0"/>
              </a:rPr>
              <a:t>, Cloth, Rubber Plastic</a:t>
            </a:r>
            <a:endParaRPr kumimoji="0" lang="en-US" sz="3200" b="1" i="0" u="none" strike="noStrike" kern="1200" cap="none" spc="0" normalizeH="0" baseline="0" noProof="0" dirty="0">
              <a:ln>
                <a:noFill/>
              </a:ln>
              <a:effectLst/>
              <a:uLnTx/>
              <a:uFillTx/>
              <a:latin typeface="Comic Sans MS" panose="030F0702030302020204" pitchFamily="66" charset="0"/>
            </a:endParaRPr>
          </a:p>
        </p:txBody>
      </p:sp>
      <p:pic>
        <p:nvPicPr>
          <p:cNvPr id="6" name="Picture 5" descr="Person wearing plaid jacket and gloves carrying a bunch of firewood outdoors in snow">
            <a:extLst>
              <a:ext uri="{FF2B5EF4-FFF2-40B4-BE49-F238E27FC236}">
                <a16:creationId xmlns:a16="http://schemas.microsoft.com/office/drawing/2014/main" id="{D347514A-57DD-55E4-E62E-CDACC45D6F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9566" y="586209"/>
            <a:ext cx="3492749" cy="2331596"/>
          </a:xfrm>
          <a:prstGeom prst="rect">
            <a:avLst/>
          </a:prstGeom>
        </p:spPr>
      </p:pic>
      <p:pic>
        <p:nvPicPr>
          <p:cNvPr id="8" name="Picture 7" descr="Collection of white plastic bottles on light background">
            <a:extLst>
              <a:ext uri="{FF2B5EF4-FFF2-40B4-BE49-F238E27FC236}">
                <a16:creationId xmlns:a16="http://schemas.microsoft.com/office/drawing/2014/main" id="{0346ED09-A6E4-BF4A-FBD0-AC29F59385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27718" y="3097455"/>
            <a:ext cx="3136561" cy="2591072"/>
          </a:xfrm>
          <a:prstGeom prst="rect">
            <a:avLst/>
          </a:prstGeom>
        </p:spPr>
      </p:pic>
      <p:pic>
        <p:nvPicPr>
          <p:cNvPr id="10" name="Picture 9" descr="Different patterned clothes">
            <a:extLst>
              <a:ext uri="{FF2B5EF4-FFF2-40B4-BE49-F238E27FC236}">
                <a16:creationId xmlns:a16="http://schemas.microsoft.com/office/drawing/2014/main" id="{46EC16A2-E678-3C5E-E1C2-48DCFBBE5EE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65576" y="586209"/>
            <a:ext cx="3492749" cy="2328499"/>
          </a:xfrm>
          <a:prstGeom prst="rect">
            <a:avLst/>
          </a:prstGeom>
        </p:spPr>
      </p:pic>
      <p:pic>
        <p:nvPicPr>
          <p:cNvPr id="14" name="Picture 13" descr="Close-up of four cushions on sofa">
            <a:extLst>
              <a:ext uri="{FF2B5EF4-FFF2-40B4-BE49-F238E27FC236}">
                <a16:creationId xmlns:a16="http://schemas.microsoft.com/office/drawing/2014/main" id="{A59FD731-0B29-DA48-7FF0-55D904F8F91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9566" y="3312462"/>
            <a:ext cx="3497394" cy="2331596"/>
          </a:xfrm>
          <a:prstGeom prst="rect">
            <a:avLst/>
          </a:prstGeom>
        </p:spPr>
      </p:pic>
      <p:pic>
        <p:nvPicPr>
          <p:cNvPr id="16" name="Picture 15" descr="A person holding a black umbrella&#10;&#10;Description automatically generated with low confidence">
            <a:extLst>
              <a:ext uri="{FF2B5EF4-FFF2-40B4-BE49-F238E27FC236}">
                <a16:creationId xmlns:a16="http://schemas.microsoft.com/office/drawing/2014/main" id="{B8EA741D-BA44-D70B-2CAF-77CD9F9F0F0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095042" y="3363746"/>
            <a:ext cx="3492748" cy="2330107"/>
          </a:xfrm>
          <a:prstGeom prst="rect">
            <a:avLst/>
          </a:prstGeom>
        </p:spPr>
      </p:pic>
      <p:sp>
        <p:nvSpPr>
          <p:cNvPr id="3" name="Rectangle 2">
            <a:extLst>
              <a:ext uri="{FF2B5EF4-FFF2-40B4-BE49-F238E27FC236}">
                <a16:creationId xmlns:a16="http://schemas.microsoft.com/office/drawing/2014/main" id="{B217900C-AC21-1935-6434-DECF1011BBA5}"/>
              </a:ext>
            </a:extLst>
          </p:cNvPr>
          <p:cNvSpPr/>
          <p:nvPr/>
        </p:nvSpPr>
        <p:spPr>
          <a:xfrm>
            <a:off x="11612589" y="5153517"/>
            <a:ext cx="579411" cy="613536"/>
          </a:xfrm>
          <a:prstGeom prst="rect">
            <a:avLst/>
          </a:pr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8977B248-AA94-3C99-05BB-9E3458C3C002}"/>
              </a:ext>
            </a:extLst>
          </p:cNvPr>
          <p:cNvPicPr>
            <a:picLocks noChangeAspect="1"/>
          </p:cNvPicPr>
          <p:nvPr/>
        </p:nvPicPr>
        <p:blipFill>
          <a:blip r:embed="rId12"/>
          <a:stretch>
            <a:fillRect/>
          </a:stretch>
        </p:blipFill>
        <p:spPr>
          <a:xfrm>
            <a:off x="182566" y="5013490"/>
            <a:ext cx="769566" cy="724562"/>
          </a:xfrm>
          <a:prstGeom prst="rect">
            <a:avLst/>
          </a:prstGeom>
        </p:spPr>
      </p:pic>
    </p:spTree>
    <p:extLst>
      <p:ext uri="{BB962C8B-B14F-4D97-AF65-F5344CB8AC3E}">
        <p14:creationId xmlns:p14="http://schemas.microsoft.com/office/powerpoint/2010/main" val="2909684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2736142" y="528309"/>
            <a:ext cx="806438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effectLst/>
                <a:uLnTx/>
                <a:uFillTx/>
                <a:latin typeface="Comic Sans MS" panose="030F0702030302020204" pitchFamily="66" charset="0"/>
              </a:rPr>
              <a:t>Type or Class B Flammable Liquids Gases, Oils, Paints or Lacquers</a:t>
            </a:r>
          </a:p>
        </p:txBody>
      </p:sp>
      <p:pic>
        <p:nvPicPr>
          <p:cNvPr id="6" name="Picture 5">
            <a:extLst>
              <a:ext uri="{FF2B5EF4-FFF2-40B4-BE49-F238E27FC236}">
                <a16:creationId xmlns:a16="http://schemas.microsoft.com/office/drawing/2014/main" id="{3445DCDC-6413-7081-2C5F-26A39755FC37}"/>
              </a:ext>
            </a:extLst>
          </p:cNvPr>
          <p:cNvPicPr>
            <a:picLocks noChangeAspect="1"/>
          </p:cNvPicPr>
          <p:nvPr/>
        </p:nvPicPr>
        <p:blipFill rotWithShape="1">
          <a:blip r:embed="rId6">
            <a:extLst>
              <a:ext uri="{28A0092B-C50C-407E-A947-70E740481C1C}">
                <a14:useLocalDpi xmlns:a14="http://schemas.microsoft.com/office/drawing/2010/main" val="0"/>
              </a:ext>
            </a:extLst>
          </a:blip>
          <a:srcRect l="17967" r="21855"/>
          <a:stretch/>
        </p:blipFill>
        <p:spPr>
          <a:xfrm>
            <a:off x="446163" y="436987"/>
            <a:ext cx="2314294" cy="2594163"/>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54BB2793-9F62-1BEB-4C8C-5802571E56C1}"/>
              </a:ext>
            </a:extLst>
          </p:cNvPr>
          <p:cNvPicPr>
            <a:picLocks noChangeAspect="1"/>
          </p:cNvPicPr>
          <p:nvPr/>
        </p:nvPicPr>
        <p:blipFill rotWithShape="1">
          <a:blip r:embed="rId7">
            <a:extLst>
              <a:ext uri="{28A0092B-C50C-407E-A947-70E740481C1C}">
                <a14:useLocalDpi xmlns:a14="http://schemas.microsoft.com/office/drawing/2010/main" val="0"/>
              </a:ext>
            </a:extLst>
          </a:blip>
          <a:srcRect l="22279" r="19637"/>
          <a:stretch/>
        </p:blipFill>
        <p:spPr>
          <a:xfrm>
            <a:off x="10632654" y="636767"/>
            <a:ext cx="1113183" cy="2872793"/>
          </a:xfrm>
          <a:prstGeom prst="rect">
            <a:avLst/>
          </a:prstGeom>
        </p:spPr>
      </p:pic>
      <p:pic>
        <p:nvPicPr>
          <p:cNvPr id="13" name="Picture 12" descr="A picture containing indoor, pan, cooking&#10;&#10;Description automatically generated">
            <a:extLst>
              <a:ext uri="{FF2B5EF4-FFF2-40B4-BE49-F238E27FC236}">
                <a16:creationId xmlns:a16="http://schemas.microsoft.com/office/drawing/2014/main" id="{F3F69AF0-7222-8630-19FF-A500729AF07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98072" y="3491759"/>
            <a:ext cx="2758440" cy="1840230"/>
          </a:xfrm>
          <a:prstGeom prst="rect">
            <a:avLst/>
          </a:prstGeom>
        </p:spPr>
      </p:pic>
      <p:pic>
        <p:nvPicPr>
          <p:cNvPr id="16" name="Picture 15" descr="A picture containing person, beverage, drinking water&#10;&#10;Description automatically generated">
            <a:extLst>
              <a:ext uri="{FF2B5EF4-FFF2-40B4-BE49-F238E27FC236}">
                <a16:creationId xmlns:a16="http://schemas.microsoft.com/office/drawing/2014/main" id="{3AE0970F-A6BB-A93D-7FF1-C5F6F2E1245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14262" y="1701291"/>
            <a:ext cx="2758440" cy="1840230"/>
          </a:xfrm>
          <a:prstGeom prst="rect">
            <a:avLst/>
          </a:prstGeom>
        </p:spPr>
      </p:pic>
      <p:pic>
        <p:nvPicPr>
          <p:cNvPr id="19" name="Picture 18">
            <a:extLst>
              <a:ext uri="{FF2B5EF4-FFF2-40B4-BE49-F238E27FC236}">
                <a16:creationId xmlns:a16="http://schemas.microsoft.com/office/drawing/2014/main" id="{A97A2575-EAAA-4438-AD21-78F43E94DF7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30452" y="3530416"/>
            <a:ext cx="3062865" cy="2043320"/>
          </a:xfrm>
          <a:prstGeom prst="rect">
            <a:avLst/>
          </a:prstGeom>
        </p:spPr>
      </p:pic>
      <p:sp>
        <p:nvSpPr>
          <p:cNvPr id="3" name="Rectangle 2">
            <a:extLst>
              <a:ext uri="{FF2B5EF4-FFF2-40B4-BE49-F238E27FC236}">
                <a16:creationId xmlns:a16="http://schemas.microsoft.com/office/drawing/2014/main" id="{62C5CCF7-F356-ACF7-68C8-88590F02456B}"/>
              </a:ext>
            </a:extLst>
          </p:cNvPr>
          <p:cNvSpPr/>
          <p:nvPr/>
        </p:nvSpPr>
        <p:spPr>
          <a:xfrm>
            <a:off x="11122797" y="4855645"/>
            <a:ext cx="827063" cy="954429"/>
          </a:xfrm>
          <a:prstGeom prst="rect">
            <a:avLst/>
          </a:pr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45E65327-128D-568B-C5DD-B98EFB7F7A4A}"/>
              </a:ext>
            </a:extLst>
          </p:cNvPr>
          <p:cNvPicPr>
            <a:picLocks noChangeAspect="1"/>
          </p:cNvPicPr>
          <p:nvPr/>
        </p:nvPicPr>
        <p:blipFill>
          <a:blip r:embed="rId12"/>
          <a:stretch>
            <a:fillRect/>
          </a:stretch>
        </p:blipFill>
        <p:spPr>
          <a:xfrm>
            <a:off x="182566" y="5013490"/>
            <a:ext cx="769566" cy="724562"/>
          </a:xfrm>
          <a:prstGeom prst="rect">
            <a:avLst/>
          </a:prstGeom>
        </p:spPr>
      </p:pic>
    </p:spTree>
    <p:extLst>
      <p:ext uri="{BB962C8B-B14F-4D97-AF65-F5344CB8AC3E}">
        <p14:creationId xmlns:p14="http://schemas.microsoft.com/office/powerpoint/2010/main" val="1347579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206400" y="586209"/>
            <a:ext cx="4397955"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effectLst/>
                <a:uLnTx/>
                <a:uFillTx/>
                <a:latin typeface="Comic Sans MS" panose="030F0702030302020204" pitchFamily="66" charset="0"/>
              </a:rPr>
              <a:t>Type C: Electrical Equipment- Appliances, Power Tools and Motors</a:t>
            </a:r>
          </a:p>
        </p:txBody>
      </p:sp>
      <p:pic>
        <p:nvPicPr>
          <p:cNvPr id="3" name="Picture 2" descr="Vintage yellow TV on top of a wood plank with blue background">
            <a:extLst>
              <a:ext uri="{FF2B5EF4-FFF2-40B4-BE49-F238E27FC236}">
                <a16:creationId xmlns:a16="http://schemas.microsoft.com/office/drawing/2014/main" id="{384D658B-5F87-C358-E3D2-1F2E87942073}"/>
              </a:ext>
            </a:extLst>
          </p:cNvPr>
          <p:cNvPicPr>
            <a:picLocks noChangeAspect="1"/>
          </p:cNvPicPr>
          <p:nvPr/>
        </p:nvPicPr>
        <p:blipFill rotWithShape="1">
          <a:blip r:embed="rId6">
            <a:extLst>
              <a:ext uri="{28A0092B-C50C-407E-A947-70E740481C1C}">
                <a14:useLocalDpi xmlns:a14="http://schemas.microsoft.com/office/drawing/2010/main" val="0"/>
              </a:ext>
            </a:extLst>
          </a:blip>
          <a:srcRect l="27133" t="18358" r="25899" b="19999"/>
          <a:stretch/>
        </p:blipFill>
        <p:spPr>
          <a:xfrm>
            <a:off x="641566" y="437245"/>
            <a:ext cx="2923270" cy="2557745"/>
          </a:xfrm>
          <a:prstGeom prst="rect">
            <a:avLst/>
          </a:prstGeom>
        </p:spPr>
      </p:pic>
      <p:pic>
        <p:nvPicPr>
          <p:cNvPr id="9" name="Picture 8" descr="Close-up of woman's hands typing and using a trackpad on a laptop with mug">
            <a:extLst>
              <a:ext uri="{FF2B5EF4-FFF2-40B4-BE49-F238E27FC236}">
                <a16:creationId xmlns:a16="http://schemas.microsoft.com/office/drawing/2014/main" id="{A8A0C97A-498E-A0CC-5D1E-5009E1F85070}"/>
              </a:ext>
            </a:extLst>
          </p:cNvPr>
          <p:cNvPicPr>
            <a:picLocks noChangeAspect="1"/>
          </p:cNvPicPr>
          <p:nvPr/>
        </p:nvPicPr>
        <p:blipFill rotWithShape="1">
          <a:blip r:embed="rId7">
            <a:extLst>
              <a:ext uri="{28A0092B-C50C-407E-A947-70E740481C1C}">
                <a14:useLocalDpi xmlns:a14="http://schemas.microsoft.com/office/drawing/2010/main" val="0"/>
              </a:ext>
            </a:extLst>
          </a:blip>
          <a:srcRect r="24239"/>
          <a:stretch/>
        </p:blipFill>
        <p:spPr>
          <a:xfrm>
            <a:off x="8003602" y="437245"/>
            <a:ext cx="3761647" cy="1986063"/>
          </a:xfrm>
          <a:prstGeom prst="rect">
            <a:avLst/>
          </a:prstGeom>
        </p:spPr>
      </p:pic>
      <p:pic>
        <p:nvPicPr>
          <p:cNvPr id="15" name="Picture 14">
            <a:extLst>
              <a:ext uri="{FF2B5EF4-FFF2-40B4-BE49-F238E27FC236}">
                <a16:creationId xmlns:a16="http://schemas.microsoft.com/office/drawing/2014/main" id="{7B9556B6-34B0-974D-C527-1A30FBA324D4}"/>
              </a:ext>
            </a:extLst>
          </p:cNvPr>
          <p:cNvPicPr>
            <a:picLocks noChangeAspect="1"/>
          </p:cNvPicPr>
          <p:nvPr/>
        </p:nvPicPr>
        <p:blipFill>
          <a:blip r:embed="rId8"/>
          <a:stretch>
            <a:fillRect/>
          </a:stretch>
        </p:blipFill>
        <p:spPr>
          <a:xfrm>
            <a:off x="8980875" y="2704437"/>
            <a:ext cx="2244231" cy="2916592"/>
          </a:xfrm>
          <a:prstGeom prst="rect">
            <a:avLst/>
          </a:prstGeom>
        </p:spPr>
      </p:pic>
      <p:pic>
        <p:nvPicPr>
          <p:cNvPr id="18" name="Picture 17" descr="A picture containing indoor, coffee maker, kitchen appliance, blender&#10;&#10;Description automatically generated">
            <a:extLst>
              <a:ext uri="{FF2B5EF4-FFF2-40B4-BE49-F238E27FC236}">
                <a16:creationId xmlns:a16="http://schemas.microsoft.com/office/drawing/2014/main" id="{D59B15C4-96B7-5A23-5D1A-6F9B037C8ADB}"/>
              </a:ext>
            </a:extLst>
          </p:cNvPr>
          <p:cNvPicPr>
            <a:picLocks noChangeAspect="1"/>
          </p:cNvPicPr>
          <p:nvPr/>
        </p:nvPicPr>
        <p:blipFill rotWithShape="1">
          <a:blip r:embed="rId9">
            <a:extLst>
              <a:ext uri="{28A0092B-C50C-407E-A947-70E740481C1C}">
                <a14:useLocalDpi xmlns:a14="http://schemas.microsoft.com/office/drawing/2010/main" val="0"/>
              </a:ext>
            </a:extLst>
          </a:blip>
          <a:srcRect t="9043" b="14659"/>
          <a:stretch/>
        </p:blipFill>
        <p:spPr>
          <a:xfrm>
            <a:off x="4871602" y="3238335"/>
            <a:ext cx="2739515" cy="2385013"/>
          </a:xfrm>
          <a:prstGeom prst="rect">
            <a:avLst/>
          </a:prstGeom>
        </p:spPr>
      </p:pic>
      <p:pic>
        <p:nvPicPr>
          <p:cNvPr id="20" name="Picture 19" descr="A picture containing indoor&#10;&#10;Description automatically generated">
            <a:extLst>
              <a:ext uri="{FF2B5EF4-FFF2-40B4-BE49-F238E27FC236}">
                <a16:creationId xmlns:a16="http://schemas.microsoft.com/office/drawing/2014/main" id="{814E3E04-E68A-B9A4-C41A-BCC049DCB90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47373" y="3335452"/>
            <a:ext cx="3124279" cy="2429477"/>
          </a:xfrm>
          <a:prstGeom prst="rect">
            <a:avLst/>
          </a:prstGeom>
        </p:spPr>
      </p:pic>
      <p:sp>
        <p:nvSpPr>
          <p:cNvPr id="6" name="Rectangle 5">
            <a:extLst>
              <a:ext uri="{FF2B5EF4-FFF2-40B4-BE49-F238E27FC236}">
                <a16:creationId xmlns:a16="http://schemas.microsoft.com/office/drawing/2014/main" id="{A3F84337-2DDD-F1E7-C0C4-E63D253B07EA}"/>
              </a:ext>
            </a:extLst>
          </p:cNvPr>
          <p:cNvSpPr/>
          <p:nvPr/>
        </p:nvSpPr>
        <p:spPr>
          <a:xfrm>
            <a:off x="11122797" y="4855645"/>
            <a:ext cx="827063" cy="954429"/>
          </a:xfrm>
          <a:prstGeom prst="rect">
            <a:avLst/>
          </a:pr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E17EF634-F209-E1EA-01CD-C83B440FA660}"/>
              </a:ext>
            </a:extLst>
          </p:cNvPr>
          <p:cNvPicPr>
            <a:picLocks noChangeAspect="1"/>
          </p:cNvPicPr>
          <p:nvPr/>
        </p:nvPicPr>
        <p:blipFill>
          <a:blip r:embed="rId12"/>
          <a:stretch>
            <a:fillRect/>
          </a:stretch>
        </p:blipFill>
        <p:spPr>
          <a:xfrm>
            <a:off x="182566" y="5013490"/>
            <a:ext cx="769566" cy="724562"/>
          </a:xfrm>
          <a:prstGeom prst="rect">
            <a:avLst/>
          </a:prstGeom>
        </p:spPr>
      </p:pic>
    </p:spTree>
    <p:extLst>
      <p:ext uri="{BB962C8B-B14F-4D97-AF65-F5344CB8AC3E}">
        <p14:creationId xmlns:p14="http://schemas.microsoft.com/office/powerpoint/2010/main" val="2987465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37323" y="493444"/>
            <a:ext cx="609969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a:latin typeface="Comic Sans MS" panose="030F0702030302020204" pitchFamily="66" charset="0"/>
              </a:rPr>
              <a:t>Electricity is</a:t>
            </a:r>
            <a:endParaRPr kumimoji="0" lang="en-US" sz="4000" b="1" i="0" u="none" strike="noStrike" kern="1200" cap="none" spc="0" normalizeH="0" baseline="0" noProof="0" dirty="0">
              <a:ln>
                <a:noFill/>
              </a:ln>
              <a:effectLst/>
              <a:uLnTx/>
              <a:uFillTx/>
              <a:latin typeface="Comic Sans MS" panose="030F0702030302020204" pitchFamily="66" charset="0"/>
            </a:endParaRPr>
          </a:p>
        </p:txBody>
      </p:sp>
      <p:sp>
        <p:nvSpPr>
          <p:cNvPr id="8" name="TextBox 7">
            <a:extLst>
              <a:ext uri="{FF2B5EF4-FFF2-40B4-BE49-F238E27FC236}">
                <a16:creationId xmlns:a16="http://schemas.microsoft.com/office/drawing/2014/main" id="{E48AD4F2-A7E4-A6AD-B9CC-6BAE21B0A411}"/>
              </a:ext>
            </a:extLst>
          </p:cNvPr>
          <p:cNvSpPr txBox="1"/>
          <p:nvPr/>
        </p:nvSpPr>
        <p:spPr>
          <a:xfrm>
            <a:off x="809492" y="1493240"/>
            <a:ext cx="8825949" cy="917495"/>
          </a:xfrm>
          <a:prstGeom prst="rect">
            <a:avLst/>
          </a:prstGeom>
          <a:noFill/>
        </p:spPr>
        <p:txBody>
          <a:bodyPr wrap="square">
            <a:spAutoFit/>
          </a:bodyPr>
          <a:lstStyle/>
          <a:p>
            <a:pPr>
              <a:lnSpc>
                <a:spcPct val="107000"/>
              </a:lnSpc>
              <a:spcAft>
                <a:spcPts val="800"/>
              </a:spcAft>
            </a:pPr>
            <a:r>
              <a:rPr lang="en-US" sz="2600" dirty="0">
                <a:effectLst/>
                <a:latin typeface="Helvetica" panose="020B0604020202020204" pitchFamily="34" charset="0"/>
                <a:ea typeface="Calibri" panose="020F0502020204030204" pitchFamily="34" charset="0"/>
                <a:cs typeface="Times New Roman" panose="02020603050405020304" pitchFamily="18" charset="0"/>
              </a:rPr>
              <a:t>The presence or flow of tiny charged particles called electrons.</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4CFCC753-DCE0-2EBD-534F-803434371462}"/>
              </a:ext>
            </a:extLst>
          </p:cNvPr>
          <p:cNvSpPr txBox="1"/>
          <p:nvPr/>
        </p:nvSpPr>
        <p:spPr>
          <a:xfrm>
            <a:off x="809491" y="2702645"/>
            <a:ext cx="8825949" cy="917495"/>
          </a:xfrm>
          <a:prstGeom prst="rect">
            <a:avLst/>
          </a:prstGeom>
          <a:noFill/>
        </p:spPr>
        <p:txBody>
          <a:bodyPr wrap="square">
            <a:spAutoFit/>
          </a:bodyPr>
          <a:lstStyle/>
          <a:p>
            <a:pPr>
              <a:lnSpc>
                <a:spcPct val="107000"/>
              </a:lnSpc>
              <a:spcAft>
                <a:spcPts val="800"/>
              </a:spcAft>
            </a:pPr>
            <a:r>
              <a:rPr lang="en-US" sz="2600" dirty="0">
                <a:effectLst/>
                <a:latin typeface="Helvetica" panose="020B0604020202020204" pitchFamily="34" charset="0"/>
                <a:ea typeface="Calibri" panose="020F0502020204030204" pitchFamily="34" charset="0"/>
                <a:cs typeface="Times New Roman" panose="02020603050405020304" pitchFamily="18" charset="0"/>
              </a:rPr>
              <a:t>The flow of the tiny electrons creates power that appliances use to work.</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E982D152-CEBD-8281-4F59-D27A2DF48513}"/>
              </a:ext>
            </a:extLst>
          </p:cNvPr>
          <p:cNvSpPr txBox="1"/>
          <p:nvPr/>
        </p:nvSpPr>
        <p:spPr>
          <a:xfrm>
            <a:off x="809490" y="3912050"/>
            <a:ext cx="8825949" cy="489365"/>
          </a:xfrm>
          <a:prstGeom prst="rect">
            <a:avLst/>
          </a:prstGeom>
          <a:noFill/>
        </p:spPr>
        <p:txBody>
          <a:bodyPr wrap="square">
            <a:spAutoFit/>
          </a:bodyPr>
          <a:lstStyle/>
          <a:p>
            <a:pPr>
              <a:lnSpc>
                <a:spcPct val="107000"/>
              </a:lnSpc>
              <a:spcAft>
                <a:spcPts val="800"/>
              </a:spcAft>
            </a:pPr>
            <a:r>
              <a:rPr lang="en-US" sz="2600" dirty="0">
                <a:effectLst/>
                <a:latin typeface="Helvetica" panose="020B0604020202020204" pitchFamily="34" charset="0"/>
                <a:ea typeface="Calibri" panose="020F0502020204030204" pitchFamily="34" charset="0"/>
                <a:cs typeface="Times New Roman" panose="02020603050405020304" pitchFamily="18" charset="0"/>
              </a:rPr>
              <a:t>The presence or flow of tiny electrons also creates heat.</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FE0009EA-D545-43F2-F5A9-16BDB2151D47}"/>
              </a:ext>
            </a:extLst>
          </p:cNvPr>
          <p:cNvSpPr txBox="1"/>
          <p:nvPr/>
        </p:nvSpPr>
        <p:spPr>
          <a:xfrm>
            <a:off x="809489" y="4825051"/>
            <a:ext cx="8825949" cy="489365"/>
          </a:xfrm>
          <a:prstGeom prst="rect">
            <a:avLst/>
          </a:prstGeom>
          <a:noFill/>
        </p:spPr>
        <p:txBody>
          <a:bodyPr wrap="square">
            <a:spAutoFit/>
          </a:bodyPr>
          <a:lstStyle/>
          <a:p>
            <a:pPr>
              <a:lnSpc>
                <a:spcPct val="107000"/>
              </a:lnSpc>
              <a:spcAft>
                <a:spcPts val="800"/>
              </a:spcAft>
            </a:pPr>
            <a:r>
              <a:rPr lang="en-US" sz="2600" dirty="0">
                <a:effectLst/>
                <a:latin typeface="Helvetica" panose="020B0604020202020204" pitchFamily="34" charset="0"/>
                <a:ea typeface="Calibri" panose="020F0502020204030204" pitchFamily="34" charset="0"/>
                <a:cs typeface="Times New Roman" panose="02020603050405020304" pitchFamily="18" charset="0"/>
              </a:rPr>
              <a:t>The presence or flow of tiny electrons also </a:t>
            </a:r>
            <a:r>
              <a:rPr lang="en-US" sz="2600">
                <a:effectLst/>
                <a:latin typeface="Helvetica" panose="020B0604020202020204" pitchFamily="34" charset="0"/>
                <a:ea typeface="Calibri" panose="020F0502020204030204" pitchFamily="34" charset="0"/>
                <a:cs typeface="Times New Roman" panose="02020603050405020304" pitchFamily="18" charset="0"/>
              </a:rPr>
              <a:t>turns motors.</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p:txBody>
      </p:sp>
      <p:pic>
        <p:nvPicPr>
          <p:cNvPr id="15" name="Picture 14" descr="Young girl focusing on a mechcanical project">
            <a:extLst>
              <a:ext uri="{FF2B5EF4-FFF2-40B4-BE49-F238E27FC236}">
                <a16:creationId xmlns:a16="http://schemas.microsoft.com/office/drawing/2014/main" id="{97863EFC-AC8B-A5CF-38B2-A9A70526C0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9209" y="1968080"/>
            <a:ext cx="3034748" cy="2025635"/>
          </a:xfrm>
          <a:prstGeom prst="rect">
            <a:avLst/>
          </a:prstGeom>
        </p:spPr>
      </p:pic>
      <p:sp>
        <p:nvSpPr>
          <p:cNvPr id="9" name="Rectangle 8">
            <a:extLst>
              <a:ext uri="{FF2B5EF4-FFF2-40B4-BE49-F238E27FC236}">
                <a16:creationId xmlns:a16="http://schemas.microsoft.com/office/drawing/2014/main" id="{BC189621-E621-FF9C-9DE1-6F0ABFAE99FD}"/>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a:extLst>
              <a:ext uri="{FF2B5EF4-FFF2-40B4-BE49-F238E27FC236}">
                <a16:creationId xmlns:a16="http://schemas.microsoft.com/office/drawing/2014/main" id="{2FB82B9E-68D3-5587-4AE7-9D8F45356367}"/>
              </a:ext>
            </a:extLst>
          </p:cNvPr>
          <p:cNvPicPr>
            <a:picLocks noChangeAspect="1"/>
          </p:cNvPicPr>
          <p:nvPr/>
        </p:nvPicPr>
        <p:blipFill>
          <a:blip r:embed="rId8"/>
          <a:stretch>
            <a:fillRect/>
          </a:stretch>
        </p:blipFill>
        <p:spPr>
          <a:xfrm>
            <a:off x="182566" y="5013490"/>
            <a:ext cx="769566" cy="724562"/>
          </a:xfrm>
          <a:prstGeom prst="rect">
            <a:avLst/>
          </a:prstGeom>
        </p:spPr>
      </p:pic>
    </p:spTree>
    <p:extLst>
      <p:ext uri="{BB962C8B-B14F-4D97-AF65-F5344CB8AC3E}">
        <p14:creationId xmlns:p14="http://schemas.microsoft.com/office/powerpoint/2010/main" val="760105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0" y="5380038"/>
          <a:ext cx="12192000" cy="1555750"/>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0" y="5380038"/>
                        <a:ext cx="12192000" cy="1555750"/>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9" name="Rectangle 8">
            <a:extLst>
              <a:ext uri="{FF2B5EF4-FFF2-40B4-BE49-F238E27FC236}">
                <a16:creationId xmlns:a16="http://schemas.microsoft.com/office/drawing/2014/main" id="{BC189621-E621-FF9C-9DE1-6F0ABFAE99FD}"/>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a:extLst>
              <a:ext uri="{FF2B5EF4-FFF2-40B4-BE49-F238E27FC236}">
                <a16:creationId xmlns:a16="http://schemas.microsoft.com/office/drawing/2014/main" id="{2FB82B9E-68D3-5587-4AE7-9D8F45356367}"/>
              </a:ext>
            </a:extLst>
          </p:cNvPr>
          <p:cNvPicPr>
            <a:picLocks noChangeAspect="1"/>
          </p:cNvPicPr>
          <p:nvPr/>
        </p:nvPicPr>
        <p:blipFill>
          <a:blip r:embed="rId7"/>
          <a:stretch>
            <a:fillRect/>
          </a:stretch>
        </p:blipFill>
        <p:spPr>
          <a:xfrm>
            <a:off x="182566" y="5013490"/>
            <a:ext cx="769566" cy="724562"/>
          </a:xfrm>
          <a:prstGeom prst="rect">
            <a:avLst/>
          </a:prstGeom>
        </p:spPr>
      </p:pic>
      <p:sp>
        <p:nvSpPr>
          <p:cNvPr id="6" name="Rectangle 5">
            <a:hlinkClick r:id="rId8"/>
            <a:extLst>
              <a:ext uri="{FF2B5EF4-FFF2-40B4-BE49-F238E27FC236}">
                <a16:creationId xmlns:a16="http://schemas.microsoft.com/office/drawing/2014/main" id="{11C1A1DB-6BBF-8E63-A233-79BC90A05198}"/>
              </a:ext>
            </a:extLst>
          </p:cNvPr>
          <p:cNvSpPr/>
          <p:nvPr/>
        </p:nvSpPr>
        <p:spPr>
          <a:xfrm>
            <a:off x="1638926" y="799864"/>
            <a:ext cx="8749258" cy="45300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a:extLst>
              <a:ext uri="{FF2B5EF4-FFF2-40B4-BE49-F238E27FC236}">
                <a16:creationId xmlns:a16="http://schemas.microsoft.com/office/drawing/2014/main" id="{41506544-EA99-A56E-2D91-84D66F9EA72C}"/>
              </a:ext>
            </a:extLst>
          </p:cNvPr>
          <p:cNvSpPr/>
          <p:nvPr/>
        </p:nvSpPr>
        <p:spPr>
          <a:xfrm>
            <a:off x="1721370" y="134910"/>
            <a:ext cx="8666814" cy="714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dirty="0">
                <a:solidFill>
                  <a:schemeClr val="tx1"/>
                </a:solidFill>
                <a:latin typeface="Helvetica" panose="020B0604020202020204" pitchFamily="34" charset="0"/>
                <a:cs typeface="Helvetica" panose="020B0604020202020204" pitchFamily="34" charset="0"/>
              </a:rPr>
              <a:t>What is Electricity?</a:t>
            </a:r>
          </a:p>
        </p:txBody>
      </p:sp>
      <p:sp>
        <p:nvSpPr>
          <p:cNvPr id="3" name="TextBox 2">
            <a:extLst>
              <a:ext uri="{FF2B5EF4-FFF2-40B4-BE49-F238E27FC236}">
                <a16:creationId xmlns:a16="http://schemas.microsoft.com/office/drawing/2014/main" id="{C4789C35-4E25-6184-D23C-623CF2795D5C}"/>
              </a:ext>
            </a:extLst>
          </p:cNvPr>
          <p:cNvSpPr txBox="1"/>
          <p:nvPr/>
        </p:nvSpPr>
        <p:spPr>
          <a:xfrm>
            <a:off x="3265738" y="5382824"/>
            <a:ext cx="6031555" cy="523220"/>
          </a:xfrm>
          <a:prstGeom prst="rect">
            <a:avLst/>
          </a:prstGeom>
          <a:noFill/>
        </p:spPr>
        <p:txBody>
          <a:bodyPr wrap="square">
            <a:spAutoFit/>
          </a:bodyPr>
          <a:lstStyle/>
          <a:p>
            <a:r>
              <a:rPr lang="en-US" sz="1400" dirty="0" err="1">
                <a:effectLst/>
                <a:latin typeface="Times New Roman" panose="02020603050405020304" pitchFamily="18" charset="0"/>
                <a:ea typeface="Calibri" panose="020F0502020204030204" pitchFamily="34" charset="0"/>
                <a:cs typeface="Times New Roman" panose="02020603050405020304" pitchFamily="18" charset="0"/>
              </a:rPr>
              <a:t>Technovation</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(2016, February 24). </a:t>
            </a:r>
            <a:r>
              <a:rPr lang="en-US" sz="1400" i="1" dirty="0">
                <a:effectLst/>
                <a:latin typeface="Times New Roman" panose="02020603050405020304" pitchFamily="18" charset="0"/>
                <a:ea typeface="Calibri" panose="020F0502020204030204" pitchFamily="34" charset="0"/>
                <a:cs typeface="Times New Roman" panose="02020603050405020304" pitchFamily="18" charset="0"/>
              </a:rPr>
              <a:t>What is electricity? | STEM kids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[Video]. YouTube. </a:t>
            </a:r>
            <a:r>
              <a:rPr lang="en-US" sz="14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8"/>
              </a:rPr>
              <a:t>https://www.youtube.com/watch?v=oB1v-wh7EGU</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1949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0" y="5380038"/>
          <a:ext cx="12192000" cy="1555750"/>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0" y="5380038"/>
                        <a:ext cx="12192000" cy="1555750"/>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9" name="Rectangle 8">
            <a:extLst>
              <a:ext uri="{FF2B5EF4-FFF2-40B4-BE49-F238E27FC236}">
                <a16:creationId xmlns:a16="http://schemas.microsoft.com/office/drawing/2014/main" id="{BC189621-E621-FF9C-9DE1-6F0ABFAE99FD}"/>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a:extLst>
              <a:ext uri="{FF2B5EF4-FFF2-40B4-BE49-F238E27FC236}">
                <a16:creationId xmlns:a16="http://schemas.microsoft.com/office/drawing/2014/main" id="{2FB82B9E-68D3-5587-4AE7-9D8F45356367}"/>
              </a:ext>
            </a:extLst>
          </p:cNvPr>
          <p:cNvPicPr>
            <a:picLocks noChangeAspect="1"/>
          </p:cNvPicPr>
          <p:nvPr/>
        </p:nvPicPr>
        <p:blipFill>
          <a:blip r:embed="rId7"/>
          <a:stretch>
            <a:fillRect/>
          </a:stretch>
        </p:blipFill>
        <p:spPr>
          <a:xfrm>
            <a:off x="182566" y="5013490"/>
            <a:ext cx="769566" cy="724562"/>
          </a:xfrm>
          <a:prstGeom prst="rect">
            <a:avLst/>
          </a:prstGeom>
        </p:spPr>
      </p:pic>
      <p:sp>
        <p:nvSpPr>
          <p:cNvPr id="6" name="Rectangle 5">
            <a:hlinkClick r:id="rId8"/>
            <a:extLst>
              <a:ext uri="{FF2B5EF4-FFF2-40B4-BE49-F238E27FC236}">
                <a16:creationId xmlns:a16="http://schemas.microsoft.com/office/drawing/2014/main" id="{11C1A1DB-6BBF-8E63-A233-79BC90A05198}"/>
              </a:ext>
            </a:extLst>
          </p:cNvPr>
          <p:cNvSpPr/>
          <p:nvPr/>
        </p:nvSpPr>
        <p:spPr>
          <a:xfrm>
            <a:off x="1638926" y="799864"/>
            <a:ext cx="8749258" cy="45300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a:extLst>
              <a:ext uri="{FF2B5EF4-FFF2-40B4-BE49-F238E27FC236}">
                <a16:creationId xmlns:a16="http://schemas.microsoft.com/office/drawing/2014/main" id="{41506544-EA99-A56E-2D91-84D66F9EA72C}"/>
              </a:ext>
            </a:extLst>
          </p:cNvPr>
          <p:cNvSpPr/>
          <p:nvPr/>
        </p:nvSpPr>
        <p:spPr>
          <a:xfrm>
            <a:off x="1721370" y="134910"/>
            <a:ext cx="8666814" cy="714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dirty="0">
                <a:solidFill>
                  <a:schemeClr val="tx1"/>
                </a:solidFill>
                <a:latin typeface="Helvetica" panose="020B0604020202020204" pitchFamily="34" charset="0"/>
                <a:cs typeface="Helvetica" panose="020B0604020202020204" pitchFamily="34" charset="0"/>
              </a:rPr>
              <a:t>What Causes Electrical Fires?</a:t>
            </a:r>
          </a:p>
        </p:txBody>
      </p:sp>
      <p:sp>
        <p:nvSpPr>
          <p:cNvPr id="3" name="TextBox 2">
            <a:extLst>
              <a:ext uri="{FF2B5EF4-FFF2-40B4-BE49-F238E27FC236}">
                <a16:creationId xmlns:a16="http://schemas.microsoft.com/office/drawing/2014/main" id="{C4789C35-4E25-6184-D23C-623CF2795D5C}"/>
              </a:ext>
            </a:extLst>
          </p:cNvPr>
          <p:cNvSpPr txBox="1"/>
          <p:nvPr/>
        </p:nvSpPr>
        <p:spPr>
          <a:xfrm>
            <a:off x="3265738" y="5382824"/>
            <a:ext cx="6031555" cy="461665"/>
          </a:xfrm>
          <a:prstGeom prst="rect">
            <a:avLst/>
          </a:prstGeom>
          <a:noFill/>
        </p:spPr>
        <p:txBody>
          <a:bodyPr wrap="square">
            <a:spAutoFit/>
          </a:bodyPr>
          <a:lstStyle/>
          <a:p>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Our Local Services. (2021, April 7). </a:t>
            </a: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What Causes Electrical Fires?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[Video]. YouTube. </a:t>
            </a:r>
            <a:r>
              <a:rPr lang="en-US" sz="12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9"/>
              </a:rPr>
              <a:t>https://www.youtube.com/watch?v=DbTqWC9IbbU</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87041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9" name="Rectangle 8">
            <a:extLst>
              <a:ext uri="{FF2B5EF4-FFF2-40B4-BE49-F238E27FC236}">
                <a16:creationId xmlns:a16="http://schemas.microsoft.com/office/drawing/2014/main" id="{BC189621-E621-FF9C-9DE1-6F0ABFAE99FD}"/>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a:extLst>
              <a:ext uri="{FF2B5EF4-FFF2-40B4-BE49-F238E27FC236}">
                <a16:creationId xmlns:a16="http://schemas.microsoft.com/office/drawing/2014/main" id="{2FB82B9E-68D3-5587-4AE7-9D8F45356367}"/>
              </a:ext>
            </a:extLst>
          </p:cNvPr>
          <p:cNvPicPr>
            <a:picLocks noChangeAspect="1"/>
          </p:cNvPicPr>
          <p:nvPr/>
        </p:nvPicPr>
        <p:blipFill>
          <a:blip r:embed="rId7"/>
          <a:stretch>
            <a:fillRect/>
          </a:stretch>
        </p:blipFill>
        <p:spPr>
          <a:xfrm>
            <a:off x="182566" y="5013490"/>
            <a:ext cx="769566" cy="724562"/>
          </a:xfrm>
          <a:prstGeom prst="rect">
            <a:avLst/>
          </a:prstGeom>
        </p:spPr>
      </p:pic>
      <p:sp>
        <p:nvSpPr>
          <p:cNvPr id="6" name="Rectangle 5">
            <a:hlinkClick r:id="rId8"/>
            <a:extLst>
              <a:ext uri="{FF2B5EF4-FFF2-40B4-BE49-F238E27FC236}">
                <a16:creationId xmlns:a16="http://schemas.microsoft.com/office/drawing/2014/main" id="{11C1A1DB-6BBF-8E63-A233-79BC90A05198}"/>
              </a:ext>
            </a:extLst>
          </p:cNvPr>
          <p:cNvSpPr/>
          <p:nvPr/>
        </p:nvSpPr>
        <p:spPr>
          <a:xfrm>
            <a:off x="1962639" y="816478"/>
            <a:ext cx="8149651" cy="41913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Rectangle 1">
            <a:extLst>
              <a:ext uri="{FF2B5EF4-FFF2-40B4-BE49-F238E27FC236}">
                <a16:creationId xmlns:a16="http://schemas.microsoft.com/office/drawing/2014/main" id="{87ED00B0-E3A4-5EB1-81C4-C3FC10343521}"/>
              </a:ext>
            </a:extLst>
          </p:cNvPr>
          <p:cNvSpPr/>
          <p:nvPr/>
        </p:nvSpPr>
        <p:spPr>
          <a:xfrm>
            <a:off x="1767053" y="0"/>
            <a:ext cx="8621131" cy="9443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dirty="0">
                <a:solidFill>
                  <a:schemeClr val="tx1"/>
                </a:solidFill>
                <a:latin typeface="Helvetica" panose="020B0604020202020204" pitchFamily="34" charset="0"/>
                <a:cs typeface="Helvetica" panose="020B0604020202020204" pitchFamily="34" charset="0"/>
              </a:rPr>
              <a:t>Electrical Fire Safety at Home</a:t>
            </a:r>
          </a:p>
        </p:txBody>
      </p:sp>
      <p:sp>
        <p:nvSpPr>
          <p:cNvPr id="4" name="TextBox 3">
            <a:extLst>
              <a:ext uri="{FF2B5EF4-FFF2-40B4-BE49-F238E27FC236}">
                <a16:creationId xmlns:a16="http://schemas.microsoft.com/office/drawing/2014/main" id="{24F3C21F-3C34-2EF3-3E44-2E24B188E494}"/>
              </a:ext>
            </a:extLst>
          </p:cNvPr>
          <p:cNvSpPr txBox="1"/>
          <p:nvPr/>
        </p:nvSpPr>
        <p:spPr>
          <a:xfrm>
            <a:off x="2690836" y="5129613"/>
            <a:ext cx="7067759" cy="523220"/>
          </a:xfrm>
          <a:prstGeom prst="rect">
            <a:avLst/>
          </a:prstGeom>
          <a:noFill/>
        </p:spPr>
        <p:txBody>
          <a:bodyPr wrap="square">
            <a:spAutoFit/>
          </a:bodyPr>
          <a:lstStyle/>
          <a:p>
            <a:r>
              <a:rPr lang="en-US" sz="1400" dirty="0">
                <a:effectLst/>
                <a:latin typeface="Times New Roman" panose="02020603050405020304" pitchFamily="18" charset="0"/>
                <a:ea typeface="Calibri" panose="020F0502020204030204" pitchFamily="34" charset="0"/>
                <a:cs typeface="Times New Roman" panose="02020603050405020304" pitchFamily="18" charset="0"/>
              </a:rPr>
              <a:t>City of Vaughan. (2022, September 19). </a:t>
            </a:r>
            <a:r>
              <a:rPr lang="en-US" sz="1400" i="1" dirty="0">
                <a:effectLst/>
                <a:latin typeface="Times New Roman" panose="02020603050405020304" pitchFamily="18" charset="0"/>
                <a:ea typeface="Calibri" panose="020F0502020204030204" pitchFamily="34" charset="0"/>
                <a:cs typeface="Times New Roman" panose="02020603050405020304" pitchFamily="18" charset="0"/>
              </a:rPr>
              <a:t>Electrical Fire Safety at Home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[Video]. YouTube. </a:t>
            </a:r>
            <a:r>
              <a:rPr lang="en-US" sz="14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9"/>
              </a:rPr>
              <a:t>https://www.youtube.com/watch?v=2rV6zq-i2N4</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71198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9" name="Rectangle 8">
            <a:extLst>
              <a:ext uri="{FF2B5EF4-FFF2-40B4-BE49-F238E27FC236}">
                <a16:creationId xmlns:a16="http://schemas.microsoft.com/office/drawing/2014/main" id="{BC189621-E621-FF9C-9DE1-6F0ABFAE99FD}"/>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a:extLst>
              <a:ext uri="{FF2B5EF4-FFF2-40B4-BE49-F238E27FC236}">
                <a16:creationId xmlns:a16="http://schemas.microsoft.com/office/drawing/2014/main" id="{2FB82B9E-68D3-5587-4AE7-9D8F45356367}"/>
              </a:ext>
            </a:extLst>
          </p:cNvPr>
          <p:cNvPicPr>
            <a:picLocks noChangeAspect="1"/>
          </p:cNvPicPr>
          <p:nvPr/>
        </p:nvPicPr>
        <p:blipFill>
          <a:blip r:embed="rId7"/>
          <a:stretch>
            <a:fillRect/>
          </a:stretch>
        </p:blipFill>
        <p:spPr>
          <a:xfrm>
            <a:off x="182566" y="5013490"/>
            <a:ext cx="769566" cy="724562"/>
          </a:xfrm>
          <a:prstGeom prst="rect">
            <a:avLst/>
          </a:prstGeom>
        </p:spPr>
      </p:pic>
      <p:sp>
        <p:nvSpPr>
          <p:cNvPr id="6" name="Rectangle 5">
            <a:hlinkClick r:id="rId8"/>
            <a:extLst>
              <a:ext uri="{FF2B5EF4-FFF2-40B4-BE49-F238E27FC236}">
                <a16:creationId xmlns:a16="http://schemas.microsoft.com/office/drawing/2014/main" id="{11C1A1DB-6BBF-8E63-A233-79BC90A05198}"/>
              </a:ext>
            </a:extLst>
          </p:cNvPr>
          <p:cNvSpPr/>
          <p:nvPr/>
        </p:nvSpPr>
        <p:spPr>
          <a:xfrm>
            <a:off x="1796320" y="771618"/>
            <a:ext cx="8562595" cy="45321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Rectangle 1">
            <a:extLst>
              <a:ext uri="{FF2B5EF4-FFF2-40B4-BE49-F238E27FC236}">
                <a16:creationId xmlns:a16="http://schemas.microsoft.com/office/drawing/2014/main" id="{73F3CD21-01E2-65BC-D09E-8E37E6405324}"/>
              </a:ext>
            </a:extLst>
          </p:cNvPr>
          <p:cNvSpPr/>
          <p:nvPr/>
        </p:nvSpPr>
        <p:spPr>
          <a:xfrm>
            <a:off x="1767053" y="0"/>
            <a:ext cx="8621131" cy="9443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dirty="0">
                <a:solidFill>
                  <a:schemeClr val="tx1"/>
                </a:solidFill>
                <a:latin typeface="Helvetica" panose="020B0604020202020204" pitchFamily="34" charset="0"/>
                <a:cs typeface="Helvetica" panose="020B0604020202020204" pitchFamily="34" charset="0"/>
              </a:rPr>
              <a:t>Electrical Fire Hazards</a:t>
            </a:r>
          </a:p>
        </p:txBody>
      </p:sp>
      <p:sp>
        <p:nvSpPr>
          <p:cNvPr id="4" name="TextBox 3">
            <a:extLst>
              <a:ext uri="{FF2B5EF4-FFF2-40B4-BE49-F238E27FC236}">
                <a16:creationId xmlns:a16="http://schemas.microsoft.com/office/drawing/2014/main" id="{C65FD52B-9E2B-F1A4-1873-D0CB8AD23A54}"/>
              </a:ext>
            </a:extLst>
          </p:cNvPr>
          <p:cNvSpPr txBox="1"/>
          <p:nvPr/>
        </p:nvSpPr>
        <p:spPr>
          <a:xfrm>
            <a:off x="3172820" y="5344668"/>
            <a:ext cx="6093500" cy="523220"/>
          </a:xfrm>
          <a:prstGeom prst="rect">
            <a:avLst/>
          </a:prstGeom>
          <a:noFill/>
        </p:spPr>
        <p:txBody>
          <a:bodyPr wrap="square">
            <a:spAutoFit/>
          </a:bodyPr>
          <a:lstStyle/>
          <a:p>
            <a:r>
              <a:rPr lang="en-US" sz="1400" dirty="0" err="1">
                <a:effectLst/>
                <a:latin typeface="Times New Roman" panose="02020603050405020304" pitchFamily="18" charset="0"/>
                <a:ea typeface="Calibri" panose="020F0502020204030204" pitchFamily="34" charset="0"/>
                <a:cs typeface="Times New Roman" panose="02020603050405020304" pitchFamily="18" charset="0"/>
              </a:rPr>
              <a:t>SAMFSMedia</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(2020, June 3). </a:t>
            </a:r>
            <a:r>
              <a:rPr lang="en-US" sz="1400" i="1" dirty="0">
                <a:effectLst/>
                <a:latin typeface="Times New Roman" panose="02020603050405020304" pitchFamily="18" charset="0"/>
                <a:ea typeface="Calibri" panose="020F0502020204030204" pitchFamily="34" charset="0"/>
                <a:cs typeface="Times New Roman" panose="02020603050405020304" pitchFamily="18" charset="0"/>
              </a:rPr>
              <a:t>Electrical fire hazards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[Video]. YouTube. </a:t>
            </a:r>
            <a:r>
              <a:rPr lang="en-US" sz="14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9"/>
              </a:rPr>
              <a:t>https://www.youtube.com/watch?v=oMY3Bfta6xM</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4449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9" name="Rectangle 8">
            <a:extLst>
              <a:ext uri="{FF2B5EF4-FFF2-40B4-BE49-F238E27FC236}">
                <a16:creationId xmlns:a16="http://schemas.microsoft.com/office/drawing/2014/main" id="{BC189621-E621-FF9C-9DE1-6F0ABFAE99FD}"/>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a:extLst>
              <a:ext uri="{FF2B5EF4-FFF2-40B4-BE49-F238E27FC236}">
                <a16:creationId xmlns:a16="http://schemas.microsoft.com/office/drawing/2014/main" id="{2FB82B9E-68D3-5587-4AE7-9D8F45356367}"/>
              </a:ext>
            </a:extLst>
          </p:cNvPr>
          <p:cNvPicPr>
            <a:picLocks noChangeAspect="1"/>
          </p:cNvPicPr>
          <p:nvPr/>
        </p:nvPicPr>
        <p:blipFill>
          <a:blip r:embed="rId7"/>
          <a:stretch>
            <a:fillRect/>
          </a:stretch>
        </p:blipFill>
        <p:spPr>
          <a:xfrm>
            <a:off x="182566" y="5013490"/>
            <a:ext cx="769566" cy="724562"/>
          </a:xfrm>
          <a:prstGeom prst="rect">
            <a:avLst/>
          </a:prstGeom>
        </p:spPr>
      </p:pic>
      <p:sp>
        <p:nvSpPr>
          <p:cNvPr id="2" name="Rectangle 1">
            <a:extLst>
              <a:ext uri="{FF2B5EF4-FFF2-40B4-BE49-F238E27FC236}">
                <a16:creationId xmlns:a16="http://schemas.microsoft.com/office/drawing/2014/main" id="{73F3CD21-01E2-65BC-D09E-8E37E6405324}"/>
              </a:ext>
            </a:extLst>
          </p:cNvPr>
          <p:cNvSpPr/>
          <p:nvPr/>
        </p:nvSpPr>
        <p:spPr>
          <a:xfrm>
            <a:off x="1767053" y="0"/>
            <a:ext cx="8621131" cy="94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dirty="0">
                <a:solidFill>
                  <a:schemeClr val="tx1"/>
                </a:solidFill>
                <a:latin typeface="Helvetica" panose="020B0604020202020204" pitchFamily="34" charset="0"/>
                <a:cs typeface="Helvetica" panose="020B0604020202020204" pitchFamily="34" charset="0"/>
              </a:rPr>
              <a:t>Take Home Activity</a:t>
            </a:r>
          </a:p>
        </p:txBody>
      </p:sp>
      <p:pic>
        <p:nvPicPr>
          <p:cNvPr id="4" name="Picture 3" descr="A person with a magnifying glass over his eye&#10;&#10;Description automatically generated with low confidence">
            <a:extLst>
              <a:ext uri="{FF2B5EF4-FFF2-40B4-BE49-F238E27FC236}">
                <a16:creationId xmlns:a16="http://schemas.microsoft.com/office/drawing/2014/main" id="{ECABC006-111F-5A93-F8D8-4AB69E6B99F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73007" y="806375"/>
            <a:ext cx="7245983" cy="4931677"/>
          </a:xfrm>
          <a:prstGeom prst="rect">
            <a:avLst/>
          </a:prstGeom>
        </p:spPr>
      </p:pic>
    </p:spTree>
    <p:extLst>
      <p:ext uri="{BB962C8B-B14F-4D97-AF65-F5344CB8AC3E}">
        <p14:creationId xmlns:p14="http://schemas.microsoft.com/office/powerpoint/2010/main" val="391425269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1477</TotalTime>
  <Words>978</Words>
  <Application>Microsoft Office PowerPoint</Application>
  <PresentationFormat>Widescreen</PresentationFormat>
  <Paragraphs>93</Paragraphs>
  <Slides>12</Slides>
  <Notes>12</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0</vt:i4>
      </vt:variant>
      <vt:variant>
        <vt:lpstr>Slide Titles</vt:lpstr>
      </vt:variant>
      <vt:variant>
        <vt:i4>12</vt:i4>
      </vt:variant>
    </vt:vector>
  </HeadingPairs>
  <TitlesOfParts>
    <vt:vector size="24" baseType="lpstr">
      <vt:lpstr>Arial</vt:lpstr>
      <vt:lpstr>Calibri</vt:lpstr>
      <vt:lpstr>Calibri Light</vt:lpstr>
      <vt:lpstr>Comic Sans MS</vt:lpstr>
      <vt:lpstr>Helvetica</vt:lpstr>
      <vt:lpstr>Helvetica 65 Medium</vt:lpstr>
      <vt:lpstr>Open Sans</vt:lpstr>
      <vt:lpstr>Poppins</vt:lpstr>
      <vt:lpstr>Symbol</vt:lpstr>
      <vt:lpstr>Times New Roman</vt:lpstr>
      <vt:lpstr>Wingdings</vt:lpstr>
      <vt:lpstr>1_Office Theme</vt:lpstr>
      <vt:lpstr>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dc:title>
  <dc:creator>Kym Keith</dc:creator>
  <cp:lastModifiedBy>Kym Keith</cp:lastModifiedBy>
  <cp:revision>22</cp:revision>
  <dcterms:created xsi:type="dcterms:W3CDTF">2022-08-17T22:17:55Z</dcterms:created>
  <dcterms:modified xsi:type="dcterms:W3CDTF">2023-01-10T00:38:44Z</dcterms:modified>
</cp:coreProperties>
</file>