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heme/themeOverride1.xml" ContentType="application/vnd.openxmlformats-officedocument.themeOverride+xml"/>
  <Override PartName="/ppt/tags/tag3.xml" ContentType="application/vnd.openxmlformats-officedocument.presentationml.tags+xml"/>
  <Override PartName="/ppt/notesSlides/notesSlide2.xml" ContentType="application/vnd.openxmlformats-officedocument.presentationml.notesSlide+xml"/>
  <Override PartName="/ppt/theme/themeOverride2.xml" ContentType="application/vnd.openxmlformats-officedocument.themeOverride+xml"/>
  <Override PartName="/ppt/tags/tag4.xml" ContentType="application/vnd.openxmlformats-officedocument.presentationml.tags+xml"/>
  <Override PartName="/ppt/notesSlides/notesSlide3.xml" ContentType="application/vnd.openxmlformats-officedocument.presentationml.notesSlide+xml"/>
  <Override PartName="/ppt/theme/themeOverride3.xml" ContentType="application/vnd.openxmlformats-officedocument.themeOverride+xml"/>
  <Override PartName="/ppt/tags/tag5.xml" ContentType="application/vnd.openxmlformats-officedocument.presentationml.tags+xml"/>
  <Override PartName="/ppt/notesSlides/notesSlide4.xml" ContentType="application/vnd.openxmlformats-officedocument.presentationml.notesSlide+xml"/>
  <Override PartName="/ppt/theme/themeOverride4.xml" ContentType="application/vnd.openxmlformats-officedocument.themeOverride+xml"/>
  <Override PartName="/ppt/tags/tag6.xml" ContentType="application/vnd.openxmlformats-officedocument.presentationml.tags+xml"/>
  <Override PartName="/ppt/theme/themeOverride5.xml" ContentType="application/vnd.openxmlformats-officedocument.themeOverride+xml"/>
  <Override PartName="/ppt/tags/tag7.xml" ContentType="application/vnd.openxmlformats-officedocument.presentationml.tags+xml"/>
  <Override PartName="/ppt/theme/themeOverride6.xml" ContentType="application/vnd.openxmlformats-officedocument.themeOverride+xml"/>
  <Override PartName="/ppt/tags/tag8.xml" ContentType="application/vnd.openxmlformats-officedocument.presentationml.tags+xml"/>
  <Override PartName="/ppt/theme/themeOverride7.xml" ContentType="application/vnd.openxmlformats-officedocument.themeOverride+xml"/>
  <Override PartName="/ppt/tags/tag9.xml" ContentType="application/vnd.openxmlformats-officedocument.presentationml.tags+xml"/>
  <Override PartName="/ppt/theme/themeOverride8.xml" ContentType="application/vnd.openxmlformats-officedocument.themeOverride+xml"/>
  <Override PartName="/ppt/tags/tag10.xml" ContentType="application/vnd.openxmlformats-officedocument.presentationml.tags+xml"/>
  <Override PartName="/ppt/notesSlides/notesSlide5.xml" ContentType="application/vnd.openxmlformats-officedocument.presentationml.notesSlide+xml"/>
  <Override PartName="/ppt/theme/themeOverride9.xml" ContentType="application/vnd.openxmlformats-officedocument.themeOverride+xml"/>
  <Override PartName="/ppt/tags/tag11.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4"/>
  </p:notesMasterIdLst>
  <p:sldIdLst>
    <p:sldId id="315" r:id="rId3"/>
    <p:sldId id="316" r:id="rId4"/>
    <p:sldId id="317" r:id="rId5"/>
    <p:sldId id="318" r:id="rId6"/>
    <p:sldId id="319" r:id="rId7"/>
    <p:sldId id="321" r:id="rId8"/>
    <p:sldId id="322" r:id="rId9"/>
    <p:sldId id="323" r:id="rId10"/>
    <p:sldId id="331" r:id="rId11"/>
    <p:sldId id="333" r:id="rId12"/>
    <p:sldId id="33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2" d="100"/>
          <a:sy n="112" d="100"/>
        </p:scale>
        <p:origin x="55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m Keith" userId="8510a1b8fa4ba23a" providerId="LiveId" clId="{DB336802-CE8F-49BD-AED8-AA347A424AAB}"/>
    <pc:docChg chg="modSld">
      <pc:chgData name="Kym Keith" userId="8510a1b8fa4ba23a" providerId="LiveId" clId="{DB336802-CE8F-49BD-AED8-AA347A424AAB}" dt="2022-11-18T16:58:30.946" v="22" actId="6549"/>
      <pc:docMkLst>
        <pc:docMk/>
      </pc:docMkLst>
      <pc:sldChg chg="modSp mod">
        <pc:chgData name="Kym Keith" userId="8510a1b8fa4ba23a" providerId="LiveId" clId="{DB336802-CE8F-49BD-AED8-AA347A424AAB}" dt="2022-11-18T16:58:30.946" v="22" actId="6549"/>
        <pc:sldMkLst>
          <pc:docMk/>
          <pc:sldMk cId="0" sldId="315"/>
        </pc:sldMkLst>
        <pc:spChg chg="mod">
          <ac:chgData name="Kym Keith" userId="8510a1b8fa4ba23a" providerId="LiveId" clId="{DB336802-CE8F-49BD-AED8-AA347A424AAB}" dt="2022-11-18T16:58:30.946" v="22" actId="6549"/>
          <ac:spMkLst>
            <pc:docMk/>
            <pc:sldMk cId="0" sldId="315"/>
            <ac:spMk id="4" creationId="{17D39582-0430-4326-AD8F-021F471B62B3}"/>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slide" Target="../slides/slide2.xml"/><Relationship Id="rId1" Type="http://schemas.openxmlformats.org/officeDocument/2006/relationships/slide" Target="../slides/slide3.xml"/><Relationship Id="rId5" Type="http://schemas.openxmlformats.org/officeDocument/2006/relationships/slide" Target="../slides/slide4.xml"/><Relationship Id="rId4" Type="http://schemas.openxmlformats.org/officeDocument/2006/relationships/slide" Target="../slides/slide1.xml"/></Relationships>
</file>

<file path=ppt/diagrams/_rels/data2.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slide" Target="../slides/slide2.xml"/><Relationship Id="rId1" Type="http://schemas.openxmlformats.org/officeDocument/2006/relationships/slide" Target="../slides/slide6.xml"/><Relationship Id="rId6" Type="http://schemas.openxmlformats.org/officeDocument/2006/relationships/slide" Target="../slides/slide3.xml"/><Relationship Id="rId5" Type="http://schemas.openxmlformats.org/officeDocument/2006/relationships/slide" Target="../slides/slide7.xml"/><Relationship Id="rId4" Type="http://schemas.openxmlformats.org/officeDocument/2006/relationships/slide" Target="../slides/slide1.xml"/></Relationships>
</file>

<file path=ppt/diagrams/_rels/data3.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slide" Target="../slides/slide2.xml"/><Relationship Id="rId1" Type="http://schemas.openxmlformats.org/officeDocument/2006/relationships/slide" Target="../slides/slide9.xml"/><Relationship Id="rId6" Type="http://schemas.openxmlformats.org/officeDocument/2006/relationships/slide" Target="../slides/slide3.xml"/><Relationship Id="rId5" Type="http://schemas.openxmlformats.org/officeDocument/2006/relationships/slide" Target="../slides/slide11.xml"/><Relationship Id="rId4"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E9E461-FC5F-4820-869E-3BFA1516DA32}" type="doc">
      <dgm:prSet loTypeId="urn:diagrams.loki3.com/VaryingWidthList" loCatId="list" qsTypeId="urn:microsoft.com/office/officeart/2005/8/quickstyle/simple5" qsCatId="simple" csTypeId="urn:microsoft.com/office/officeart/2005/8/colors/accent1_2" csCatId="accent1" phldr="1"/>
      <dgm:spPr/>
    </dgm:pt>
    <dgm:pt modelId="{C11667AB-65A8-47A4-AE3D-B50BF6EB2D2C}">
      <dgm:prSet phldrT="[Text]"/>
      <dgm:spPr/>
      <dgm:t>
        <a:bodyPr/>
        <a:lstStyle/>
        <a:p>
          <a:r>
            <a:rPr lang="en-US" dirty="0">
              <a:solidFill>
                <a:schemeClr val="tx1"/>
              </a:solidFill>
              <a:hlinkClick xmlns:r="http://schemas.openxmlformats.org/officeDocument/2006/relationships" r:id="rId1" action="ppaction://hlinksldjump">
                <a:extLst>
                  <a:ext uri="{A12FA001-AC4F-418D-AE19-62706E023703}">
                    <ahyp:hlinkClr xmlns:ahyp="http://schemas.microsoft.com/office/drawing/2018/hyperlinkcolor" val="tx"/>
                  </a:ext>
                </a:extLst>
              </a:hlinkClick>
            </a:rPr>
            <a:t>100</a:t>
          </a:r>
          <a:endParaRPr lang="en-US" dirty="0">
            <a:solidFill>
              <a:schemeClr val="tx1"/>
            </a:solidFill>
          </a:endParaRP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317DB171-6956-4FDB-9312-89FD9214209F}" type="parTrans" cxnId="{A5C12DA9-F59E-4C46-8A3A-8031BE22F908}">
      <dgm:prSet/>
      <dgm:spPr/>
      <dgm:t>
        <a:bodyPr/>
        <a:lstStyle/>
        <a:p>
          <a:endParaRPr lang="en-US"/>
        </a:p>
      </dgm:t>
    </dgm:pt>
    <dgm:pt modelId="{76939B6E-6F9D-4837-8010-B5850B03880B}" type="sibTrans" cxnId="{A5C12DA9-F59E-4C46-8A3A-8031BE22F908}">
      <dgm:prSet/>
      <dgm:spPr/>
      <dgm:t>
        <a:bodyPr/>
        <a:lstStyle/>
        <a:p>
          <a:endParaRPr lang="en-US"/>
        </a:p>
      </dgm:t>
    </dgm:pt>
    <dgm:pt modelId="{20AAA9F4-0612-461F-A108-442EFA5348AC}">
      <dgm:prSet phldrT="[Text]"/>
      <dgm:spPr/>
      <dgm:t>
        <a:bodyPr/>
        <a:lstStyle/>
        <a:p>
          <a:r>
            <a:rPr lang="en-US" dirty="0">
              <a:solidFill>
                <a:schemeClr val="tx1"/>
              </a:solidFill>
              <a:hlinkClick xmlns:r="http://schemas.openxmlformats.org/officeDocument/2006/relationships" r:id="rId3" action="ppaction://hlinksldjump">
                <a:extLst>
                  <a:ext uri="{A12FA001-AC4F-418D-AE19-62706E023703}">
                    <ahyp:hlinkClr xmlns:ahyp="http://schemas.microsoft.com/office/drawing/2018/hyperlinkcolor" val="tx"/>
                  </a:ext>
                </a:extLst>
              </a:hlinkClick>
            </a:rPr>
            <a:t>300</a:t>
          </a:r>
          <a:endParaRPr lang="en-US" dirty="0">
            <a:solidFill>
              <a:schemeClr val="tx1"/>
            </a:solidFill>
          </a:endParaRPr>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D0F0EA02-156C-4D35-9B4D-CE0D00D0E388}" type="parTrans" cxnId="{8002D93C-F026-4400-8617-4B32A204B2A7}">
      <dgm:prSet/>
      <dgm:spPr/>
      <dgm:t>
        <a:bodyPr/>
        <a:lstStyle/>
        <a:p>
          <a:endParaRPr lang="en-US"/>
        </a:p>
      </dgm:t>
    </dgm:pt>
    <dgm:pt modelId="{E8510AD0-B65A-45E1-84F7-3570ED79FEFB}" type="sibTrans" cxnId="{8002D93C-F026-4400-8617-4B32A204B2A7}">
      <dgm:prSet/>
      <dgm:spPr/>
      <dgm:t>
        <a:bodyPr/>
        <a:lstStyle/>
        <a:p>
          <a:endParaRPr lang="en-US"/>
        </a:p>
      </dgm:t>
    </dgm:pt>
    <dgm:pt modelId="{645951EE-8738-4CE5-8E1F-48DE2BCB3EE8}">
      <dgm:prSet/>
      <dgm:spPr/>
      <dgm:t>
        <a:bodyPr/>
        <a:lstStyle/>
        <a:p>
          <a:r>
            <a:rPr lang="en-US" dirty="0">
              <a:solidFill>
                <a:schemeClr val="tx1"/>
              </a:solidFill>
              <a:hlinkClick xmlns:r="http://schemas.openxmlformats.org/officeDocument/2006/relationships" r:id="rId5" action="ppaction://hlinksldjump">
                <a:extLst>
                  <a:ext uri="{A12FA001-AC4F-418D-AE19-62706E023703}">
                    <ahyp:hlinkClr xmlns:ahyp="http://schemas.microsoft.com/office/drawing/2018/hyperlinkcolor" val="tx"/>
                  </a:ext>
                </a:extLst>
              </a:hlinkClick>
            </a:rPr>
            <a:t>200</a:t>
          </a:r>
          <a:endParaRPr lang="en-US" dirty="0">
            <a:solidFill>
              <a:schemeClr val="tx1"/>
            </a:solidFill>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238BA1F6-3503-4A85-A92C-9A465A459B60}" type="parTrans" cxnId="{EF8BFFF4-F151-41B3-9838-FEA12885ABC4}">
      <dgm:prSet/>
      <dgm:spPr/>
      <dgm:t>
        <a:bodyPr/>
        <a:lstStyle/>
        <a:p>
          <a:endParaRPr lang="en-US"/>
        </a:p>
      </dgm:t>
    </dgm:pt>
    <dgm:pt modelId="{3BADF0B1-5595-441E-8F93-6862EDBF16DA}" type="sibTrans" cxnId="{EF8BFFF4-F151-41B3-9838-FEA12885ABC4}">
      <dgm:prSet/>
      <dgm:spPr/>
      <dgm:t>
        <a:bodyPr/>
        <a:lstStyle/>
        <a:p>
          <a:endParaRPr lang="en-US"/>
        </a:p>
      </dgm:t>
    </dgm:pt>
    <dgm:pt modelId="{D6657CBE-FA81-42BB-8E09-904E33A94643}">
      <dgm:prSet/>
      <dgm:spPr>
        <a:gradFill rotWithShape="0">
          <a:gsLst>
            <a:gs pos="100000">
              <a:schemeClr val="accent6">
                <a:lumMod val="75000"/>
              </a:schemeClr>
            </a:gs>
            <a:gs pos="100000">
              <a:srgbClr val="D47338"/>
            </a:gs>
            <a:gs pos="100000">
              <a:schemeClr val="accent1">
                <a:hueOff val="0"/>
                <a:satOff val="0"/>
                <a:lumOff val="0"/>
                <a:alphaOff val="0"/>
                <a:shade val="94000"/>
                <a:satMod val="135000"/>
              </a:schemeClr>
            </a:gs>
          </a:gsLst>
        </a:gradFill>
      </dgm:spPr>
      <dgm:t>
        <a:bodyPr/>
        <a:lstStyle/>
        <a:p>
          <a:r>
            <a:rPr lang="en-US" dirty="0">
              <a:solidFill>
                <a:schemeClr val="tx1"/>
              </a:solidFill>
            </a:rPr>
            <a:t>A</a:t>
          </a:r>
        </a:p>
      </dgm:t>
    </dgm:pt>
    <dgm:pt modelId="{1EAB4AA8-5970-4DC8-BD76-E33C24DF2E68}" type="parTrans" cxnId="{8337AC99-37AD-4EDD-BBD5-3370BE6AA0EB}">
      <dgm:prSet/>
      <dgm:spPr/>
      <dgm:t>
        <a:bodyPr/>
        <a:lstStyle/>
        <a:p>
          <a:endParaRPr lang="en-US"/>
        </a:p>
      </dgm:t>
    </dgm:pt>
    <dgm:pt modelId="{3BC47252-5BC1-487B-839B-9DEB69112691}" type="sibTrans" cxnId="{8337AC99-37AD-4EDD-BBD5-3370BE6AA0EB}">
      <dgm:prSet/>
      <dgm:spPr/>
      <dgm:t>
        <a:bodyPr/>
        <a:lstStyle/>
        <a:p>
          <a:endParaRPr lang="en-US"/>
        </a:p>
      </dgm:t>
    </dgm:pt>
    <dgm:pt modelId="{D4D56D3D-EE8F-43E7-807A-8DAC59F60782}" type="pres">
      <dgm:prSet presAssocID="{F3E9E461-FC5F-4820-869E-3BFA1516DA32}" presName="Name0" presStyleCnt="0">
        <dgm:presLayoutVars>
          <dgm:resizeHandles/>
        </dgm:presLayoutVars>
      </dgm:prSet>
      <dgm:spPr/>
    </dgm:pt>
    <dgm:pt modelId="{A8A1302F-5817-4586-A4B6-77477EB449A3}" type="pres">
      <dgm:prSet presAssocID="{D6657CBE-FA81-42BB-8E09-904E33A94643}" presName="text" presStyleLbl="node1" presStyleIdx="0" presStyleCnt="4" custScaleX="140912" custScaleY="81388" custLinFactNeighborX="44272" custLinFactNeighborY="-1760">
        <dgm:presLayoutVars>
          <dgm:bulletEnabled val="1"/>
        </dgm:presLayoutVars>
      </dgm:prSet>
      <dgm:spPr/>
    </dgm:pt>
    <dgm:pt modelId="{F18D8FE1-36C5-4413-9E6F-49905E2D7B84}" type="pres">
      <dgm:prSet presAssocID="{3BC47252-5BC1-487B-839B-9DEB69112691}" presName="space" presStyleCnt="0"/>
      <dgm:spPr/>
    </dgm:pt>
    <dgm:pt modelId="{80CCCE3E-B62E-4003-B953-E7C23BA3B661}" type="pres">
      <dgm:prSet presAssocID="{C11667AB-65A8-47A4-AE3D-B50BF6EB2D2C}" presName="text" presStyleLbl="node1" presStyleIdx="1" presStyleCnt="4" custScaleX="163421" custScaleY="76124" custLinFactNeighborY="13897">
        <dgm:presLayoutVars>
          <dgm:bulletEnabled val="1"/>
        </dgm:presLayoutVars>
      </dgm:prSet>
      <dgm:spPr/>
    </dgm:pt>
    <dgm:pt modelId="{896D2490-351F-44A1-AF8F-167DE1DDA647}" type="pres">
      <dgm:prSet presAssocID="{76939B6E-6F9D-4837-8010-B5850B03880B}" presName="space" presStyleCnt="0"/>
      <dgm:spPr/>
    </dgm:pt>
    <dgm:pt modelId="{5B1D2368-105C-4FA4-B8D9-59AF7DAA18D2}" type="pres">
      <dgm:prSet presAssocID="{645951EE-8738-4CE5-8E1F-48DE2BCB3EE8}" presName="text" presStyleLbl="node1" presStyleIdx="2" presStyleCnt="4" custScaleX="140912" custScaleY="81598">
        <dgm:presLayoutVars>
          <dgm:bulletEnabled val="1"/>
        </dgm:presLayoutVars>
      </dgm:prSet>
      <dgm:spPr/>
    </dgm:pt>
    <dgm:pt modelId="{EF12287F-A96B-4DB2-AFC3-0F2AC0F0D983}" type="pres">
      <dgm:prSet presAssocID="{3BADF0B1-5595-441E-8F93-6862EDBF16DA}" presName="space" presStyleCnt="0"/>
      <dgm:spPr/>
    </dgm:pt>
    <dgm:pt modelId="{56E75073-979F-429D-90FC-F5A9B09FED9C}" type="pres">
      <dgm:prSet presAssocID="{20AAA9F4-0612-461F-A108-442EFA5348AC}" presName="text" presStyleLbl="node1" presStyleIdx="3" presStyleCnt="4" custScaleX="163421" custScaleY="82158">
        <dgm:presLayoutVars>
          <dgm:bulletEnabled val="1"/>
        </dgm:presLayoutVars>
      </dgm:prSet>
      <dgm:spPr/>
    </dgm:pt>
  </dgm:ptLst>
  <dgm:cxnLst>
    <dgm:cxn modelId="{05D0EC24-0960-40FE-B5E7-E68506D32731}" type="presOf" srcId="{20AAA9F4-0612-461F-A108-442EFA5348AC}" destId="{56E75073-979F-429D-90FC-F5A9B09FED9C}" srcOrd="0" destOrd="0" presId="urn:diagrams.loki3.com/VaryingWidthList"/>
    <dgm:cxn modelId="{D8FDB32E-7FD7-4650-885B-79902952FFCA}" type="presOf" srcId="{C11667AB-65A8-47A4-AE3D-B50BF6EB2D2C}" destId="{80CCCE3E-B62E-4003-B953-E7C23BA3B661}" srcOrd="0" destOrd="0" presId="urn:diagrams.loki3.com/VaryingWidthList"/>
    <dgm:cxn modelId="{8002D93C-F026-4400-8617-4B32A204B2A7}" srcId="{F3E9E461-FC5F-4820-869E-3BFA1516DA32}" destId="{20AAA9F4-0612-461F-A108-442EFA5348AC}" srcOrd="3" destOrd="0" parTransId="{D0F0EA02-156C-4D35-9B4D-CE0D00D0E388}" sibTransId="{E8510AD0-B65A-45E1-84F7-3570ED79FEFB}"/>
    <dgm:cxn modelId="{8337AC99-37AD-4EDD-BBD5-3370BE6AA0EB}" srcId="{F3E9E461-FC5F-4820-869E-3BFA1516DA32}" destId="{D6657CBE-FA81-42BB-8E09-904E33A94643}" srcOrd="0" destOrd="0" parTransId="{1EAB4AA8-5970-4DC8-BD76-E33C24DF2E68}" sibTransId="{3BC47252-5BC1-487B-839B-9DEB69112691}"/>
    <dgm:cxn modelId="{F072599C-FEE0-4301-A030-F8ABCBD2D89E}" type="presOf" srcId="{F3E9E461-FC5F-4820-869E-3BFA1516DA32}" destId="{D4D56D3D-EE8F-43E7-807A-8DAC59F60782}" srcOrd="0" destOrd="0" presId="urn:diagrams.loki3.com/VaryingWidthList"/>
    <dgm:cxn modelId="{A5C12DA9-F59E-4C46-8A3A-8031BE22F908}" srcId="{F3E9E461-FC5F-4820-869E-3BFA1516DA32}" destId="{C11667AB-65A8-47A4-AE3D-B50BF6EB2D2C}" srcOrd="1" destOrd="0" parTransId="{317DB171-6956-4FDB-9312-89FD9214209F}" sibTransId="{76939B6E-6F9D-4837-8010-B5850B03880B}"/>
    <dgm:cxn modelId="{84C99EC9-6076-497D-8A5B-27C2BC40CD8D}" type="presOf" srcId="{645951EE-8738-4CE5-8E1F-48DE2BCB3EE8}" destId="{5B1D2368-105C-4FA4-B8D9-59AF7DAA18D2}" srcOrd="0" destOrd="0" presId="urn:diagrams.loki3.com/VaryingWidthList"/>
    <dgm:cxn modelId="{FC97A9D0-C2A4-4E15-AC4A-D1F984011C2D}" type="presOf" srcId="{D6657CBE-FA81-42BB-8E09-904E33A94643}" destId="{A8A1302F-5817-4586-A4B6-77477EB449A3}" srcOrd="0" destOrd="0" presId="urn:diagrams.loki3.com/VaryingWidthList"/>
    <dgm:cxn modelId="{EF8BFFF4-F151-41B3-9838-FEA12885ABC4}" srcId="{F3E9E461-FC5F-4820-869E-3BFA1516DA32}" destId="{645951EE-8738-4CE5-8E1F-48DE2BCB3EE8}" srcOrd="2" destOrd="0" parTransId="{238BA1F6-3503-4A85-A92C-9A465A459B60}" sibTransId="{3BADF0B1-5595-441E-8F93-6862EDBF16DA}"/>
    <dgm:cxn modelId="{3787B21B-B8FE-4ED0-9992-8EF78E1C100A}" type="presParOf" srcId="{D4D56D3D-EE8F-43E7-807A-8DAC59F60782}" destId="{A8A1302F-5817-4586-A4B6-77477EB449A3}" srcOrd="0" destOrd="0" presId="urn:diagrams.loki3.com/VaryingWidthList"/>
    <dgm:cxn modelId="{52638C81-0675-4F93-91BA-2A99943144CD}" type="presParOf" srcId="{D4D56D3D-EE8F-43E7-807A-8DAC59F60782}" destId="{F18D8FE1-36C5-4413-9E6F-49905E2D7B84}" srcOrd="1" destOrd="0" presId="urn:diagrams.loki3.com/VaryingWidthList"/>
    <dgm:cxn modelId="{5B92D377-E174-4929-9FE7-B297ED80BAC1}" type="presParOf" srcId="{D4D56D3D-EE8F-43E7-807A-8DAC59F60782}" destId="{80CCCE3E-B62E-4003-B953-E7C23BA3B661}" srcOrd="2" destOrd="0" presId="urn:diagrams.loki3.com/VaryingWidthList"/>
    <dgm:cxn modelId="{60C18365-6E7B-4348-A74B-D93DA7FB09CF}" type="presParOf" srcId="{D4D56D3D-EE8F-43E7-807A-8DAC59F60782}" destId="{896D2490-351F-44A1-AF8F-167DE1DDA647}" srcOrd="3" destOrd="0" presId="urn:diagrams.loki3.com/VaryingWidthList"/>
    <dgm:cxn modelId="{4679B15B-D980-490B-9E0E-55B28F3ABEA4}" type="presParOf" srcId="{D4D56D3D-EE8F-43E7-807A-8DAC59F60782}" destId="{5B1D2368-105C-4FA4-B8D9-59AF7DAA18D2}" srcOrd="4" destOrd="0" presId="urn:diagrams.loki3.com/VaryingWidthList"/>
    <dgm:cxn modelId="{5F48BD95-FAD8-4150-8EF5-591B484C4D1E}" type="presParOf" srcId="{D4D56D3D-EE8F-43E7-807A-8DAC59F60782}" destId="{EF12287F-A96B-4DB2-AFC3-0F2AC0F0D983}" srcOrd="5" destOrd="0" presId="urn:diagrams.loki3.com/VaryingWidthList"/>
    <dgm:cxn modelId="{EBCD7560-6B8E-46E8-B1A1-0B65891A76CB}" type="presParOf" srcId="{D4D56D3D-EE8F-43E7-807A-8DAC59F60782}" destId="{56E75073-979F-429D-90FC-F5A9B09FED9C}" srcOrd="6" destOrd="0" presId="urn:diagrams.loki3.com/VaryingWidth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E9E461-FC5F-4820-869E-3BFA1516DA32}" type="doc">
      <dgm:prSet loTypeId="urn:diagrams.loki3.com/VaryingWidthList" loCatId="list" qsTypeId="urn:microsoft.com/office/officeart/2005/8/quickstyle/simple5" qsCatId="simple" csTypeId="urn:microsoft.com/office/officeart/2005/8/colors/accent1_2" csCatId="accent1" phldr="1"/>
      <dgm:spPr/>
    </dgm:pt>
    <dgm:pt modelId="{C11667AB-65A8-47A4-AE3D-B50BF6EB2D2C}">
      <dgm:prSet phldrT="[Text]"/>
      <dgm:spPr/>
      <dgm:t>
        <a:bodyPr/>
        <a:lstStyle/>
        <a:p>
          <a:r>
            <a:rPr lang="en-US" dirty="0">
              <a:solidFill>
                <a:schemeClr val="tx1"/>
              </a:solidFill>
              <a:hlinkClick xmlns:r="http://schemas.openxmlformats.org/officeDocument/2006/relationships" r:id="rId1" action="ppaction://hlinksldjump">
                <a:extLst>
                  <a:ext uri="{A12FA001-AC4F-418D-AE19-62706E023703}">
                    <ahyp:hlinkClr xmlns:ahyp="http://schemas.microsoft.com/office/drawing/2018/hyperlinkcolor" val="tx"/>
                  </a:ext>
                </a:extLst>
              </a:hlinkClick>
            </a:rPr>
            <a:t>100</a:t>
          </a:r>
          <a:endParaRPr lang="en-US" dirty="0">
            <a:solidFill>
              <a:schemeClr val="tx1"/>
            </a:solidFill>
          </a:endParaRP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317DB171-6956-4FDB-9312-89FD9214209F}" type="parTrans" cxnId="{A5C12DA9-F59E-4C46-8A3A-8031BE22F908}">
      <dgm:prSet/>
      <dgm:spPr/>
      <dgm:t>
        <a:bodyPr/>
        <a:lstStyle/>
        <a:p>
          <a:endParaRPr lang="en-US"/>
        </a:p>
      </dgm:t>
    </dgm:pt>
    <dgm:pt modelId="{76939B6E-6F9D-4837-8010-B5850B03880B}" type="sibTrans" cxnId="{A5C12DA9-F59E-4C46-8A3A-8031BE22F908}">
      <dgm:prSet/>
      <dgm:spPr/>
      <dgm:t>
        <a:bodyPr/>
        <a:lstStyle/>
        <a:p>
          <a:endParaRPr lang="en-US"/>
        </a:p>
      </dgm:t>
    </dgm:pt>
    <dgm:pt modelId="{20AAA9F4-0612-461F-A108-442EFA5348AC}">
      <dgm:prSet phldrT="[Text]"/>
      <dgm:spPr/>
      <dgm:t>
        <a:bodyPr/>
        <a:lstStyle/>
        <a:p>
          <a:r>
            <a:rPr lang="en-US" dirty="0">
              <a:solidFill>
                <a:schemeClr val="tx1"/>
              </a:solidFill>
              <a:hlinkClick xmlns:r="http://schemas.openxmlformats.org/officeDocument/2006/relationships" r:id="rId3" action="ppaction://hlinksldjump">
                <a:extLst>
                  <a:ext uri="{A12FA001-AC4F-418D-AE19-62706E023703}">
                    <ahyp:hlinkClr xmlns:ahyp="http://schemas.microsoft.com/office/drawing/2018/hyperlinkcolor" val="tx"/>
                  </a:ext>
                </a:extLst>
              </a:hlinkClick>
            </a:rPr>
            <a:t>300</a:t>
          </a:r>
          <a:endParaRPr lang="en-US" dirty="0">
            <a:solidFill>
              <a:schemeClr val="tx1"/>
            </a:solidFill>
          </a:endParaRPr>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D0F0EA02-156C-4D35-9B4D-CE0D00D0E388}" type="parTrans" cxnId="{8002D93C-F026-4400-8617-4B32A204B2A7}">
      <dgm:prSet/>
      <dgm:spPr/>
      <dgm:t>
        <a:bodyPr/>
        <a:lstStyle/>
        <a:p>
          <a:endParaRPr lang="en-US"/>
        </a:p>
      </dgm:t>
    </dgm:pt>
    <dgm:pt modelId="{E8510AD0-B65A-45E1-84F7-3570ED79FEFB}" type="sibTrans" cxnId="{8002D93C-F026-4400-8617-4B32A204B2A7}">
      <dgm:prSet/>
      <dgm:spPr/>
      <dgm:t>
        <a:bodyPr/>
        <a:lstStyle/>
        <a:p>
          <a:endParaRPr lang="en-US"/>
        </a:p>
      </dgm:t>
    </dgm:pt>
    <dgm:pt modelId="{645951EE-8738-4CE5-8E1F-48DE2BCB3EE8}">
      <dgm:prSet/>
      <dgm:spPr/>
      <dgm:t>
        <a:bodyPr/>
        <a:lstStyle/>
        <a:p>
          <a:r>
            <a:rPr lang="en-US" dirty="0">
              <a:solidFill>
                <a:schemeClr val="tx1"/>
              </a:solidFill>
              <a:hlinkClick xmlns:r="http://schemas.openxmlformats.org/officeDocument/2006/relationships" r:id="rId5" action="ppaction://hlinksldjump">
                <a:extLst>
                  <a:ext uri="{A12FA001-AC4F-418D-AE19-62706E023703}">
                    <ahyp:hlinkClr xmlns:ahyp="http://schemas.microsoft.com/office/drawing/2018/hyperlinkcolor" val="tx"/>
                  </a:ext>
                </a:extLst>
              </a:hlinkClick>
            </a:rPr>
            <a:t>200</a:t>
          </a:r>
          <a:endParaRPr lang="en-US" dirty="0">
            <a:solidFill>
              <a:schemeClr val="tx1"/>
            </a:solidFill>
          </a:endParaRPr>
        </a:p>
      </dgm:t>
      <dgm:extLst>
        <a:ext uri="{E40237B7-FDA0-4F09-8148-C483321AD2D9}">
          <dgm14:cNvPr xmlns:dgm14="http://schemas.microsoft.com/office/drawing/2010/diagram" id="0" name="">
            <a:hlinkClick xmlns:r="http://schemas.openxmlformats.org/officeDocument/2006/relationships" r:id="rId6" action="ppaction://hlinksldjump"/>
          </dgm14:cNvPr>
        </a:ext>
      </dgm:extLst>
    </dgm:pt>
    <dgm:pt modelId="{238BA1F6-3503-4A85-A92C-9A465A459B60}" type="parTrans" cxnId="{EF8BFFF4-F151-41B3-9838-FEA12885ABC4}">
      <dgm:prSet/>
      <dgm:spPr/>
      <dgm:t>
        <a:bodyPr/>
        <a:lstStyle/>
        <a:p>
          <a:endParaRPr lang="en-US"/>
        </a:p>
      </dgm:t>
    </dgm:pt>
    <dgm:pt modelId="{3BADF0B1-5595-441E-8F93-6862EDBF16DA}" type="sibTrans" cxnId="{EF8BFFF4-F151-41B3-9838-FEA12885ABC4}">
      <dgm:prSet/>
      <dgm:spPr/>
      <dgm:t>
        <a:bodyPr/>
        <a:lstStyle/>
        <a:p>
          <a:endParaRPr lang="en-US"/>
        </a:p>
      </dgm:t>
    </dgm:pt>
    <dgm:pt modelId="{D6657CBE-FA81-42BB-8E09-904E33A94643}">
      <dgm:prSet/>
      <dgm:spPr>
        <a:gradFill rotWithShape="0">
          <a:gsLst>
            <a:gs pos="100000">
              <a:schemeClr val="accent6">
                <a:lumMod val="75000"/>
              </a:schemeClr>
            </a:gs>
            <a:gs pos="10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US" dirty="0">
              <a:solidFill>
                <a:schemeClr val="tx1"/>
              </a:solidFill>
            </a:rPr>
            <a:t>B</a:t>
          </a:r>
        </a:p>
      </dgm:t>
    </dgm:pt>
    <dgm:pt modelId="{1EAB4AA8-5970-4DC8-BD76-E33C24DF2E68}" type="parTrans" cxnId="{8337AC99-37AD-4EDD-BBD5-3370BE6AA0EB}">
      <dgm:prSet/>
      <dgm:spPr/>
      <dgm:t>
        <a:bodyPr/>
        <a:lstStyle/>
        <a:p>
          <a:endParaRPr lang="en-US"/>
        </a:p>
      </dgm:t>
    </dgm:pt>
    <dgm:pt modelId="{3BC47252-5BC1-487B-839B-9DEB69112691}" type="sibTrans" cxnId="{8337AC99-37AD-4EDD-BBD5-3370BE6AA0EB}">
      <dgm:prSet/>
      <dgm:spPr/>
      <dgm:t>
        <a:bodyPr/>
        <a:lstStyle/>
        <a:p>
          <a:endParaRPr lang="en-US"/>
        </a:p>
      </dgm:t>
    </dgm:pt>
    <dgm:pt modelId="{D4D56D3D-EE8F-43E7-807A-8DAC59F60782}" type="pres">
      <dgm:prSet presAssocID="{F3E9E461-FC5F-4820-869E-3BFA1516DA32}" presName="Name0" presStyleCnt="0">
        <dgm:presLayoutVars>
          <dgm:resizeHandles/>
        </dgm:presLayoutVars>
      </dgm:prSet>
      <dgm:spPr/>
    </dgm:pt>
    <dgm:pt modelId="{A8A1302F-5817-4586-A4B6-77477EB449A3}" type="pres">
      <dgm:prSet presAssocID="{D6657CBE-FA81-42BB-8E09-904E33A94643}" presName="text" presStyleLbl="node1" presStyleIdx="0" presStyleCnt="4" custScaleX="140912" custScaleY="81388" custLinFactNeighborX="-2510" custLinFactNeighborY="-5464">
        <dgm:presLayoutVars>
          <dgm:bulletEnabled val="1"/>
        </dgm:presLayoutVars>
      </dgm:prSet>
      <dgm:spPr/>
    </dgm:pt>
    <dgm:pt modelId="{F18D8FE1-36C5-4413-9E6F-49905E2D7B84}" type="pres">
      <dgm:prSet presAssocID="{3BC47252-5BC1-487B-839B-9DEB69112691}" presName="space" presStyleCnt="0"/>
      <dgm:spPr/>
    </dgm:pt>
    <dgm:pt modelId="{80CCCE3E-B62E-4003-B953-E7C23BA3B661}" type="pres">
      <dgm:prSet presAssocID="{C11667AB-65A8-47A4-AE3D-B50BF6EB2D2C}" presName="text" presStyleLbl="node1" presStyleIdx="1" presStyleCnt="4" custScaleX="163421" custScaleY="76124" custLinFactNeighborY="13897">
        <dgm:presLayoutVars>
          <dgm:bulletEnabled val="1"/>
        </dgm:presLayoutVars>
      </dgm:prSet>
      <dgm:spPr/>
    </dgm:pt>
    <dgm:pt modelId="{896D2490-351F-44A1-AF8F-167DE1DDA647}" type="pres">
      <dgm:prSet presAssocID="{76939B6E-6F9D-4837-8010-B5850B03880B}" presName="space" presStyleCnt="0"/>
      <dgm:spPr/>
    </dgm:pt>
    <dgm:pt modelId="{5B1D2368-105C-4FA4-B8D9-59AF7DAA18D2}" type="pres">
      <dgm:prSet presAssocID="{645951EE-8738-4CE5-8E1F-48DE2BCB3EE8}" presName="text" presStyleLbl="node1" presStyleIdx="2" presStyleCnt="4" custScaleX="140912" custScaleY="81598">
        <dgm:presLayoutVars>
          <dgm:bulletEnabled val="1"/>
        </dgm:presLayoutVars>
      </dgm:prSet>
      <dgm:spPr/>
    </dgm:pt>
    <dgm:pt modelId="{EF12287F-A96B-4DB2-AFC3-0F2AC0F0D983}" type="pres">
      <dgm:prSet presAssocID="{3BADF0B1-5595-441E-8F93-6862EDBF16DA}" presName="space" presStyleCnt="0"/>
      <dgm:spPr/>
    </dgm:pt>
    <dgm:pt modelId="{56E75073-979F-429D-90FC-F5A9B09FED9C}" type="pres">
      <dgm:prSet presAssocID="{20AAA9F4-0612-461F-A108-442EFA5348AC}" presName="text" presStyleLbl="node1" presStyleIdx="3" presStyleCnt="4" custScaleX="163421" custScaleY="82158">
        <dgm:presLayoutVars>
          <dgm:bulletEnabled val="1"/>
        </dgm:presLayoutVars>
      </dgm:prSet>
      <dgm:spPr/>
    </dgm:pt>
  </dgm:ptLst>
  <dgm:cxnLst>
    <dgm:cxn modelId="{05D0EC24-0960-40FE-B5E7-E68506D32731}" type="presOf" srcId="{20AAA9F4-0612-461F-A108-442EFA5348AC}" destId="{56E75073-979F-429D-90FC-F5A9B09FED9C}" srcOrd="0" destOrd="0" presId="urn:diagrams.loki3.com/VaryingWidthList"/>
    <dgm:cxn modelId="{D8FDB32E-7FD7-4650-885B-79902952FFCA}" type="presOf" srcId="{C11667AB-65A8-47A4-AE3D-B50BF6EB2D2C}" destId="{80CCCE3E-B62E-4003-B953-E7C23BA3B661}" srcOrd="0" destOrd="0" presId="urn:diagrams.loki3.com/VaryingWidthList"/>
    <dgm:cxn modelId="{8002D93C-F026-4400-8617-4B32A204B2A7}" srcId="{F3E9E461-FC5F-4820-869E-3BFA1516DA32}" destId="{20AAA9F4-0612-461F-A108-442EFA5348AC}" srcOrd="3" destOrd="0" parTransId="{D0F0EA02-156C-4D35-9B4D-CE0D00D0E388}" sibTransId="{E8510AD0-B65A-45E1-84F7-3570ED79FEFB}"/>
    <dgm:cxn modelId="{8337AC99-37AD-4EDD-BBD5-3370BE6AA0EB}" srcId="{F3E9E461-FC5F-4820-869E-3BFA1516DA32}" destId="{D6657CBE-FA81-42BB-8E09-904E33A94643}" srcOrd="0" destOrd="0" parTransId="{1EAB4AA8-5970-4DC8-BD76-E33C24DF2E68}" sibTransId="{3BC47252-5BC1-487B-839B-9DEB69112691}"/>
    <dgm:cxn modelId="{F072599C-FEE0-4301-A030-F8ABCBD2D89E}" type="presOf" srcId="{F3E9E461-FC5F-4820-869E-3BFA1516DA32}" destId="{D4D56D3D-EE8F-43E7-807A-8DAC59F60782}" srcOrd="0" destOrd="0" presId="urn:diagrams.loki3.com/VaryingWidthList"/>
    <dgm:cxn modelId="{A5C12DA9-F59E-4C46-8A3A-8031BE22F908}" srcId="{F3E9E461-FC5F-4820-869E-3BFA1516DA32}" destId="{C11667AB-65A8-47A4-AE3D-B50BF6EB2D2C}" srcOrd="1" destOrd="0" parTransId="{317DB171-6956-4FDB-9312-89FD9214209F}" sibTransId="{76939B6E-6F9D-4837-8010-B5850B03880B}"/>
    <dgm:cxn modelId="{84C99EC9-6076-497D-8A5B-27C2BC40CD8D}" type="presOf" srcId="{645951EE-8738-4CE5-8E1F-48DE2BCB3EE8}" destId="{5B1D2368-105C-4FA4-B8D9-59AF7DAA18D2}" srcOrd="0" destOrd="0" presId="urn:diagrams.loki3.com/VaryingWidthList"/>
    <dgm:cxn modelId="{FC97A9D0-C2A4-4E15-AC4A-D1F984011C2D}" type="presOf" srcId="{D6657CBE-FA81-42BB-8E09-904E33A94643}" destId="{A8A1302F-5817-4586-A4B6-77477EB449A3}" srcOrd="0" destOrd="0" presId="urn:diagrams.loki3.com/VaryingWidthList"/>
    <dgm:cxn modelId="{EF8BFFF4-F151-41B3-9838-FEA12885ABC4}" srcId="{F3E9E461-FC5F-4820-869E-3BFA1516DA32}" destId="{645951EE-8738-4CE5-8E1F-48DE2BCB3EE8}" srcOrd="2" destOrd="0" parTransId="{238BA1F6-3503-4A85-A92C-9A465A459B60}" sibTransId="{3BADF0B1-5595-441E-8F93-6862EDBF16DA}"/>
    <dgm:cxn modelId="{3787B21B-B8FE-4ED0-9992-8EF78E1C100A}" type="presParOf" srcId="{D4D56D3D-EE8F-43E7-807A-8DAC59F60782}" destId="{A8A1302F-5817-4586-A4B6-77477EB449A3}" srcOrd="0" destOrd="0" presId="urn:diagrams.loki3.com/VaryingWidthList"/>
    <dgm:cxn modelId="{52638C81-0675-4F93-91BA-2A99943144CD}" type="presParOf" srcId="{D4D56D3D-EE8F-43E7-807A-8DAC59F60782}" destId="{F18D8FE1-36C5-4413-9E6F-49905E2D7B84}" srcOrd="1" destOrd="0" presId="urn:diagrams.loki3.com/VaryingWidthList"/>
    <dgm:cxn modelId="{5B92D377-E174-4929-9FE7-B297ED80BAC1}" type="presParOf" srcId="{D4D56D3D-EE8F-43E7-807A-8DAC59F60782}" destId="{80CCCE3E-B62E-4003-B953-E7C23BA3B661}" srcOrd="2" destOrd="0" presId="urn:diagrams.loki3.com/VaryingWidthList"/>
    <dgm:cxn modelId="{60C18365-6E7B-4348-A74B-D93DA7FB09CF}" type="presParOf" srcId="{D4D56D3D-EE8F-43E7-807A-8DAC59F60782}" destId="{896D2490-351F-44A1-AF8F-167DE1DDA647}" srcOrd="3" destOrd="0" presId="urn:diagrams.loki3.com/VaryingWidthList"/>
    <dgm:cxn modelId="{4679B15B-D980-490B-9E0E-55B28F3ABEA4}" type="presParOf" srcId="{D4D56D3D-EE8F-43E7-807A-8DAC59F60782}" destId="{5B1D2368-105C-4FA4-B8D9-59AF7DAA18D2}" srcOrd="4" destOrd="0" presId="urn:diagrams.loki3.com/VaryingWidthList"/>
    <dgm:cxn modelId="{5F48BD95-FAD8-4150-8EF5-591B484C4D1E}" type="presParOf" srcId="{D4D56D3D-EE8F-43E7-807A-8DAC59F60782}" destId="{EF12287F-A96B-4DB2-AFC3-0F2AC0F0D983}" srcOrd="5" destOrd="0" presId="urn:diagrams.loki3.com/VaryingWidthList"/>
    <dgm:cxn modelId="{EBCD7560-6B8E-46E8-B1A1-0B65891A76CB}" type="presParOf" srcId="{D4D56D3D-EE8F-43E7-807A-8DAC59F60782}" destId="{56E75073-979F-429D-90FC-F5A9B09FED9C}" srcOrd="6" destOrd="0" presId="urn:diagrams.loki3.com/VaryingWidth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3E9E461-FC5F-4820-869E-3BFA1516DA32}" type="doc">
      <dgm:prSet loTypeId="urn:diagrams.loki3.com/VaryingWidthList" loCatId="list" qsTypeId="urn:microsoft.com/office/officeart/2005/8/quickstyle/simple5" qsCatId="simple" csTypeId="urn:microsoft.com/office/officeart/2005/8/colors/accent1_2" csCatId="accent1" phldr="1"/>
      <dgm:spPr/>
    </dgm:pt>
    <dgm:pt modelId="{C11667AB-65A8-47A4-AE3D-B50BF6EB2D2C}">
      <dgm:prSet phldrT="[Text]"/>
      <dgm:spPr/>
      <dgm:t>
        <a:bodyPr/>
        <a:lstStyle/>
        <a:p>
          <a:r>
            <a:rPr lang="en-US" dirty="0">
              <a:solidFill>
                <a:schemeClr val="tx1"/>
              </a:solidFill>
              <a:hlinkClick xmlns:r="http://schemas.openxmlformats.org/officeDocument/2006/relationships" r:id="rId1" action="ppaction://hlinksldjump">
                <a:extLst>
                  <a:ext uri="{A12FA001-AC4F-418D-AE19-62706E023703}">
                    <ahyp:hlinkClr xmlns:ahyp="http://schemas.microsoft.com/office/drawing/2018/hyperlinkcolor" val="tx"/>
                  </a:ext>
                </a:extLst>
              </a:hlinkClick>
            </a:rPr>
            <a:t>100</a:t>
          </a:r>
          <a:endParaRPr lang="en-US" dirty="0">
            <a:solidFill>
              <a:schemeClr val="tx1"/>
            </a:solidFill>
          </a:endParaRP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317DB171-6956-4FDB-9312-89FD9214209F}" type="parTrans" cxnId="{A5C12DA9-F59E-4C46-8A3A-8031BE22F908}">
      <dgm:prSet/>
      <dgm:spPr/>
      <dgm:t>
        <a:bodyPr/>
        <a:lstStyle/>
        <a:p>
          <a:endParaRPr lang="en-US"/>
        </a:p>
      </dgm:t>
    </dgm:pt>
    <dgm:pt modelId="{76939B6E-6F9D-4837-8010-B5850B03880B}" type="sibTrans" cxnId="{A5C12DA9-F59E-4C46-8A3A-8031BE22F908}">
      <dgm:prSet/>
      <dgm:spPr/>
      <dgm:t>
        <a:bodyPr/>
        <a:lstStyle/>
        <a:p>
          <a:endParaRPr lang="en-US"/>
        </a:p>
      </dgm:t>
    </dgm:pt>
    <dgm:pt modelId="{20AAA9F4-0612-461F-A108-442EFA5348AC}">
      <dgm:prSet phldrT="[Text]"/>
      <dgm:spPr/>
      <dgm:t>
        <a:bodyPr/>
        <a:lstStyle/>
        <a:p>
          <a:r>
            <a:rPr lang="en-US" dirty="0">
              <a:solidFill>
                <a:schemeClr val="tx1"/>
              </a:solidFill>
              <a:hlinkClick xmlns:r="http://schemas.openxmlformats.org/officeDocument/2006/relationships" r:id="rId3" action="ppaction://hlinksldjump">
                <a:extLst>
                  <a:ext uri="{A12FA001-AC4F-418D-AE19-62706E023703}">
                    <ahyp:hlinkClr xmlns:ahyp="http://schemas.microsoft.com/office/drawing/2018/hyperlinkcolor" val="tx"/>
                  </a:ext>
                </a:extLst>
              </a:hlinkClick>
            </a:rPr>
            <a:t>300</a:t>
          </a:r>
          <a:endParaRPr lang="en-US" dirty="0">
            <a:solidFill>
              <a:schemeClr val="tx1"/>
            </a:solidFill>
          </a:endParaRPr>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D0F0EA02-156C-4D35-9B4D-CE0D00D0E388}" type="parTrans" cxnId="{8002D93C-F026-4400-8617-4B32A204B2A7}">
      <dgm:prSet/>
      <dgm:spPr/>
      <dgm:t>
        <a:bodyPr/>
        <a:lstStyle/>
        <a:p>
          <a:endParaRPr lang="en-US"/>
        </a:p>
      </dgm:t>
    </dgm:pt>
    <dgm:pt modelId="{E8510AD0-B65A-45E1-84F7-3570ED79FEFB}" type="sibTrans" cxnId="{8002D93C-F026-4400-8617-4B32A204B2A7}">
      <dgm:prSet/>
      <dgm:spPr/>
      <dgm:t>
        <a:bodyPr/>
        <a:lstStyle/>
        <a:p>
          <a:endParaRPr lang="en-US"/>
        </a:p>
      </dgm:t>
    </dgm:pt>
    <dgm:pt modelId="{645951EE-8738-4CE5-8E1F-48DE2BCB3EE8}">
      <dgm:prSet/>
      <dgm:spPr/>
      <dgm:t>
        <a:bodyPr/>
        <a:lstStyle/>
        <a:p>
          <a:r>
            <a:rPr lang="en-US" dirty="0">
              <a:solidFill>
                <a:schemeClr val="tx1"/>
              </a:solidFill>
              <a:hlinkClick xmlns:r="http://schemas.openxmlformats.org/officeDocument/2006/relationships" r:id="rId5" action="ppaction://hlinksldjump">
                <a:extLst>
                  <a:ext uri="{A12FA001-AC4F-418D-AE19-62706E023703}">
                    <ahyp:hlinkClr xmlns:ahyp="http://schemas.microsoft.com/office/drawing/2018/hyperlinkcolor" val="tx"/>
                  </a:ext>
                </a:extLst>
              </a:hlinkClick>
            </a:rPr>
            <a:t>200</a:t>
          </a:r>
          <a:endParaRPr lang="en-US" dirty="0">
            <a:solidFill>
              <a:schemeClr val="tx1"/>
            </a:solidFill>
          </a:endParaRPr>
        </a:p>
      </dgm:t>
      <dgm:extLst>
        <a:ext uri="{E40237B7-FDA0-4F09-8148-C483321AD2D9}">
          <dgm14:cNvPr xmlns:dgm14="http://schemas.microsoft.com/office/drawing/2010/diagram" id="0" name="">
            <a:hlinkClick xmlns:r="http://schemas.openxmlformats.org/officeDocument/2006/relationships" r:id="rId6" action="ppaction://hlinksldjump"/>
          </dgm14:cNvPr>
        </a:ext>
      </dgm:extLst>
    </dgm:pt>
    <dgm:pt modelId="{238BA1F6-3503-4A85-A92C-9A465A459B60}" type="parTrans" cxnId="{EF8BFFF4-F151-41B3-9838-FEA12885ABC4}">
      <dgm:prSet/>
      <dgm:spPr/>
      <dgm:t>
        <a:bodyPr/>
        <a:lstStyle/>
        <a:p>
          <a:endParaRPr lang="en-US"/>
        </a:p>
      </dgm:t>
    </dgm:pt>
    <dgm:pt modelId="{3BADF0B1-5595-441E-8F93-6862EDBF16DA}" type="sibTrans" cxnId="{EF8BFFF4-F151-41B3-9838-FEA12885ABC4}">
      <dgm:prSet/>
      <dgm:spPr/>
      <dgm:t>
        <a:bodyPr/>
        <a:lstStyle/>
        <a:p>
          <a:endParaRPr lang="en-US"/>
        </a:p>
      </dgm:t>
    </dgm:pt>
    <dgm:pt modelId="{D6657CBE-FA81-42BB-8E09-904E33A94643}">
      <dgm:prSet/>
      <dgm:spPr>
        <a:gradFill rotWithShape="0">
          <a:gsLst>
            <a:gs pos="0">
              <a:schemeClr val="accent1">
                <a:hueOff val="0"/>
                <a:satOff val="0"/>
                <a:lumOff val="0"/>
                <a:alphaOff val="0"/>
                <a:shade val="51000"/>
                <a:satMod val="130000"/>
              </a:schemeClr>
            </a:gs>
            <a:gs pos="0">
              <a:schemeClr val="accent6">
                <a:lumMod val="75000"/>
              </a:schemeClr>
            </a:gs>
            <a:gs pos="0">
              <a:schemeClr val="accent6">
                <a:lumMod val="75000"/>
              </a:schemeClr>
            </a:gs>
          </a:gsLst>
        </a:gradFill>
      </dgm:spPr>
      <dgm:t>
        <a:bodyPr/>
        <a:lstStyle/>
        <a:p>
          <a:r>
            <a:rPr lang="en-US" dirty="0">
              <a:solidFill>
                <a:schemeClr val="tx1"/>
              </a:solidFill>
            </a:rPr>
            <a:t>C</a:t>
          </a:r>
        </a:p>
      </dgm:t>
    </dgm:pt>
    <dgm:pt modelId="{1EAB4AA8-5970-4DC8-BD76-E33C24DF2E68}" type="parTrans" cxnId="{8337AC99-37AD-4EDD-BBD5-3370BE6AA0EB}">
      <dgm:prSet/>
      <dgm:spPr/>
      <dgm:t>
        <a:bodyPr/>
        <a:lstStyle/>
        <a:p>
          <a:endParaRPr lang="en-US"/>
        </a:p>
      </dgm:t>
    </dgm:pt>
    <dgm:pt modelId="{3BC47252-5BC1-487B-839B-9DEB69112691}" type="sibTrans" cxnId="{8337AC99-37AD-4EDD-BBD5-3370BE6AA0EB}">
      <dgm:prSet/>
      <dgm:spPr/>
      <dgm:t>
        <a:bodyPr/>
        <a:lstStyle/>
        <a:p>
          <a:endParaRPr lang="en-US"/>
        </a:p>
      </dgm:t>
    </dgm:pt>
    <dgm:pt modelId="{D4D56D3D-EE8F-43E7-807A-8DAC59F60782}" type="pres">
      <dgm:prSet presAssocID="{F3E9E461-FC5F-4820-869E-3BFA1516DA32}" presName="Name0" presStyleCnt="0">
        <dgm:presLayoutVars>
          <dgm:resizeHandles/>
        </dgm:presLayoutVars>
      </dgm:prSet>
      <dgm:spPr/>
    </dgm:pt>
    <dgm:pt modelId="{A8A1302F-5817-4586-A4B6-77477EB449A3}" type="pres">
      <dgm:prSet presAssocID="{D6657CBE-FA81-42BB-8E09-904E33A94643}" presName="text" presStyleLbl="node1" presStyleIdx="0" presStyleCnt="4" custScaleX="140912" custScaleY="81388" custLinFactX="78426" custLinFactNeighborX="100000" custLinFactNeighborY="8471">
        <dgm:presLayoutVars>
          <dgm:bulletEnabled val="1"/>
        </dgm:presLayoutVars>
      </dgm:prSet>
      <dgm:spPr/>
    </dgm:pt>
    <dgm:pt modelId="{F18D8FE1-36C5-4413-9E6F-49905E2D7B84}" type="pres">
      <dgm:prSet presAssocID="{3BC47252-5BC1-487B-839B-9DEB69112691}" presName="space" presStyleCnt="0"/>
      <dgm:spPr/>
    </dgm:pt>
    <dgm:pt modelId="{80CCCE3E-B62E-4003-B953-E7C23BA3B661}" type="pres">
      <dgm:prSet presAssocID="{C11667AB-65A8-47A4-AE3D-B50BF6EB2D2C}" presName="text" presStyleLbl="node1" presStyleIdx="1" presStyleCnt="4" custScaleX="163421" custScaleY="76124" custLinFactNeighborY="13897">
        <dgm:presLayoutVars>
          <dgm:bulletEnabled val="1"/>
        </dgm:presLayoutVars>
      </dgm:prSet>
      <dgm:spPr/>
    </dgm:pt>
    <dgm:pt modelId="{896D2490-351F-44A1-AF8F-167DE1DDA647}" type="pres">
      <dgm:prSet presAssocID="{76939B6E-6F9D-4837-8010-B5850B03880B}" presName="space" presStyleCnt="0"/>
      <dgm:spPr/>
    </dgm:pt>
    <dgm:pt modelId="{5B1D2368-105C-4FA4-B8D9-59AF7DAA18D2}" type="pres">
      <dgm:prSet presAssocID="{645951EE-8738-4CE5-8E1F-48DE2BCB3EE8}" presName="text" presStyleLbl="node1" presStyleIdx="2" presStyleCnt="4" custScaleX="140912" custScaleY="81598">
        <dgm:presLayoutVars>
          <dgm:bulletEnabled val="1"/>
        </dgm:presLayoutVars>
      </dgm:prSet>
      <dgm:spPr/>
    </dgm:pt>
    <dgm:pt modelId="{EF12287F-A96B-4DB2-AFC3-0F2AC0F0D983}" type="pres">
      <dgm:prSet presAssocID="{3BADF0B1-5595-441E-8F93-6862EDBF16DA}" presName="space" presStyleCnt="0"/>
      <dgm:spPr/>
    </dgm:pt>
    <dgm:pt modelId="{56E75073-979F-429D-90FC-F5A9B09FED9C}" type="pres">
      <dgm:prSet presAssocID="{20AAA9F4-0612-461F-A108-442EFA5348AC}" presName="text" presStyleLbl="node1" presStyleIdx="3" presStyleCnt="4" custScaleX="163421" custScaleY="82158">
        <dgm:presLayoutVars>
          <dgm:bulletEnabled val="1"/>
        </dgm:presLayoutVars>
      </dgm:prSet>
      <dgm:spPr/>
    </dgm:pt>
  </dgm:ptLst>
  <dgm:cxnLst>
    <dgm:cxn modelId="{05D0EC24-0960-40FE-B5E7-E68506D32731}" type="presOf" srcId="{20AAA9F4-0612-461F-A108-442EFA5348AC}" destId="{56E75073-979F-429D-90FC-F5A9B09FED9C}" srcOrd="0" destOrd="0" presId="urn:diagrams.loki3.com/VaryingWidthList"/>
    <dgm:cxn modelId="{D8FDB32E-7FD7-4650-885B-79902952FFCA}" type="presOf" srcId="{C11667AB-65A8-47A4-AE3D-B50BF6EB2D2C}" destId="{80CCCE3E-B62E-4003-B953-E7C23BA3B661}" srcOrd="0" destOrd="0" presId="urn:diagrams.loki3.com/VaryingWidthList"/>
    <dgm:cxn modelId="{8002D93C-F026-4400-8617-4B32A204B2A7}" srcId="{F3E9E461-FC5F-4820-869E-3BFA1516DA32}" destId="{20AAA9F4-0612-461F-A108-442EFA5348AC}" srcOrd="3" destOrd="0" parTransId="{D0F0EA02-156C-4D35-9B4D-CE0D00D0E388}" sibTransId="{E8510AD0-B65A-45E1-84F7-3570ED79FEFB}"/>
    <dgm:cxn modelId="{8337AC99-37AD-4EDD-BBD5-3370BE6AA0EB}" srcId="{F3E9E461-FC5F-4820-869E-3BFA1516DA32}" destId="{D6657CBE-FA81-42BB-8E09-904E33A94643}" srcOrd="0" destOrd="0" parTransId="{1EAB4AA8-5970-4DC8-BD76-E33C24DF2E68}" sibTransId="{3BC47252-5BC1-487B-839B-9DEB69112691}"/>
    <dgm:cxn modelId="{F072599C-FEE0-4301-A030-F8ABCBD2D89E}" type="presOf" srcId="{F3E9E461-FC5F-4820-869E-3BFA1516DA32}" destId="{D4D56D3D-EE8F-43E7-807A-8DAC59F60782}" srcOrd="0" destOrd="0" presId="urn:diagrams.loki3.com/VaryingWidthList"/>
    <dgm:cxn modelId="{A5C12DA9-F59E-4C46-8A3A-8031BE22F908}" srcId="{F3E9E461-FC5F-4820-869E-3BFA1516DA32}" destId="{C11667AB-65A8-47A4-AE3D-B50BF6EB2D2C}" srcOrd="1" destOrd="0" parTransId="{317DB171-6956-4FDB-9312-89FD9214209F}" sibTransId="{76939B6E-6F9D-4837-8010-B5850B03880B}"/>
    <dgm:cxn modelId="{84C99EC9-6076-497D-8A5B-27C2BC40CD8D}" type="presOf" srcId="{645951EE-8738-4CE5-8E1F-48DE2BCB3EE8}" destId="{5B1D2368-105C-4FA4-B8D9-59AF7DAA18D2}" srcOrd="0" destOrd="0" presId="urn:diagrams.loki3.com/VaryingWidthList"/>
    <dgm:cxn modelId="{FC97A9D0-C2A4-4E15-AC4A-D1F984011C2D}" type="presOf" srcId="{D6657CBE-FA81-42BB-8E09-904E33A94643}" destId="{A8A1302F-5817-4586-A4B6-77477EB449A3}" srcOrd="0" destOrd="0" presId="urn:diagrams.loki3.com/VaryingWidthList"/>
    <dgm:cxn modelId="{EF8BFFF4-F151-41B3-9838-FEA12885ABC4}" srcId="{F3E9E461-FC5F-4820-869E-3BFA1516DA32}" destId="{645951EE-8738-4CE5-8E1F-48DE2BCB3EE8}" srcOrd="2" destOrd="0" parTransId="{238BA1F6-3503-4A85-A92C-9A465A459B60}" sibTransId="{3BADF0B1-5595-441E-8F93-6862EDBF16DA}"/>
    <dgm:cxn modelId="{3787B21B-B8FE-4ED0-9992-8EF78E1C100A}" type="presParOf" srcId="{D4D56D3D-EE8F-43E7-807A-8DAC59F60782}" destId="{A8A1302F-5817-4586-A4B6-77477EB449A3}" srcOrd="0" destOrd="0" presId="urn:diagrams.loki3.com/VaryingWidthList"/>
    <dgm:cxn modelId="{52638C81-0675-4F93-91BA-2A99943144CD}" type="presParOf" srcId="{D4D56D3D-EE8F-43E7-807A-8DAC59F60782}" destId="{F18D8FE1-36C5-4413-9E6F-49905E2D7B84}" srcOrd="1" destOrd="0" presId="urn:diagrams.loki3.com/VaryingWidthList"/>
    <dgm:cxn modelId="{5B92D377-E174-4929-9FE7-B297ED80BAC1}" type="presParOf" srcId="{D4D56D3D-EE8F-43E7-807A-8DAC59F60782}" destId="{80CCCE3E-B62E-4003-B953-E7C23BA3B661}" srcOrd="2" destOrd="0" presId="urn:diagrams.loki3.com/VaryingWidthList"/>
    <dgm:cxn modelId="{60C18365-6E7B-4348-A74B-D93DA7FB09CF}" type="presParOf" srcId="{D4D56D3D-EE8F-43E7-807A-8DAC59F60782}" destId="{896D2490-351F-44A1-AF8F-167DE1DDA647}" srcOrd="3" destOrd="0" presId="urn:diagrams.loki3.com/VaryingWidthList"/>
    <dgm:cxn modelId="{4679B15B-D980-490B-9E0E-55B28F3ABEA4}" type="presParOf" srcId="{D4D56D3D-EE8F-43E7-807A-8DAC59F60782}" destId="{5B1D2368-105C-4FA4-B8D9-59AF7DAA18D2}" srcOrd="4" destOrd="0" presId="urn:diagrams.loki3.com/VaryingWidthList"/>
    <dgm:cxn modelId="{5F48BD95-FAD8-4150-8EF5-591B484C4D1E}" type="presParOf" srcId="{D4D56D3D-EE8F-43E7-807A-8DAC59F60782}" destId="{EF12287F-A96B-4DB2-AFC3-0F2AC0F0D983}" srcOrd="5" destOrd="0" presId="urn:diagrams.loki3.com/VaryingWidthList"/>
    <dgm:cxn modelId="{EBCD7560-6B8E-46E8-B1A1-0B65891A76CB}" type="presParOf" srcId="{D4D56D3D-EE8F-43E7-807A-8DAC59F60782}" destId="{56E75073-979F-429D-90FC-F5A9B09FED9C}" srcOrd="6" destOrd="0" presId="urn:diagrams.loki3.com/VaryingWidthList"/>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A1302F-5817-4586-A4B6-77477EB449A3}">
      <dsp:nvSpPr>
        <dsp:cNvPr id="0" name=""/>
        <dsp:cNvSpPr/>
      </dsp:nvSpPr>
      <dsp:spPr>
        <a:xfrm>
          <a:off x="0" y="0"/>
          <a:ext cx="1014564" cy="1300559"/>
        </a:xfrm>
        <a:prstGeom prst="rect">
          <a:avLst/>
        </a:prstGeom>
        <a:gradFill rotWithShape="0">
          <a:gsLst>
            <a:gs pos="100000">
              <a:schemeClr val="accent6">
                <a:lumMod val="75000"/>
              </a:schemeClr>
            </a:gs>
            <a:gs pos="100000">
              <a:srgbClr val="D47338"/>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4140" tIns="104140" rIns="104140" bIns="104140" numCol="1" spcCol="1270" anchor="ctr" anchorCtr="0">
          <a:noAutofit/>
        </a:bodyPr>
        <a:lstStyle/>
        <a:p>
          <a:pPr marL="0" lvl="0" indent="0" algn="ctr" defTabSz="1822450">
            <a:lnSpc>
              <a:spcPct val="90000"/>
            </a:lnSpc>
            <a:spcBef>
              <a:spcPct val="0"/>
            </a:spcBef>
            <a:spcAft>
              <a:spcPct val="35000"/>
            </a:spcAft>
            <a:buNone/>
          </a:pPr>
          <a:r>
            <a:rPr lang="en-US" sz="4100" kern="1200" dirty="0">
              <a:solidFill>
                <a:schemeClr val="tx1"/>
              </a:solidFill>
            </a:rPr>
            <a:t>A</a:t>
          </a:r>
        </a:p>
      </dsp:txBody>
      <dsp:txXfrm>
        <a:off x="0" y="0"/>
        <a:ext cx="1014564" cy="1300559"/>
      </dsp:txXfrm>
    </dsp:sp>
    <dsp:sp modelId="{80CCCE3E-B62E-4003-B953-E7C23BA3B661}">
      <dsp:nvSpPr>
        <dsp:cNvPr id="0" name=""/>
        <dsp:cNvSpPr/>
      </dsp:nvSpPr>
      <dsp:spPr>
        <a:xfrm>
          <a:off x="0" y="1391729"/>
          <a:ext cx="1014564" cy="121644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4140" tIns="104140" rIns="104140" bIns="104140" numCol="1" spcCol="1270" anchor="ctr" anchorCtr="0">
          <a:noAutofit/>
        </a:bodyPr>
        <a:lstStyle/>
        <a:p>
          <a:pPr marL="0" lvl="0" indent="0" algn="ctr" defTabSz="1822450">
            <a:lnSpc>
              <a:spcPct val="90000"/>
            </a:lnSpc>
            <a:spcBef>
              <a:spcPct val="0"/>
            </a:spcBef>
            <a:spcAft>
              <a:spcPct val="35000"/>
            </a:spcAft>
            <a:buNone/>
          </a:pPr>
          <a:r>
            <a:rPr lang="en-US" sz="4100" kern="1200" dirty="0">
              <a:solidFill>
                <a:schemeClr val="tx1"/>
              </a:solidFill>
              <a:hlinkClick xmlns:r="http://schemas.openxmlformats.org/officeDocument/2006/relationships" r:id="" action="ppaction://hlinksldjump">
                <a:extLst>
                  <a:ext uri="{A12FA001-AC4F-418D-AE19-62706E023703}">
                    <ahyp:hlinkClr xmlns:ahyp="http://schemas.microsoft.com/office/drawing/2018/hyperlinkcolor" val="tx"/>
                  </a:ext>
                </a:extLst>
              </a:hlinkClick>
            </a:rPr>
            <a:t>100</a:t>
          </a:r>
          <a:endParaRPr lang="en-US" sz="4100" kern="1200" dirty="0">
            <a:solidFill>
              <a:schemeClr val="tx1"/>
            </a:solidFill>
          </a:endParaRPr>
        </a:p>
      </dsp:txBody>
      <dsp:txXfrm>
        <a:off x="0" y="1391729"/>
        <a:ext cx="1014564" cy="1216442"/>
      </dsp:txXfrm>
    </dsp:sp>
    <dsp:sp modelId="{5B1D2368-105C-4FA4-B8D9-59AF7DAA18D2}">
      <dsp:nvSpPr>
        <dsp:cNvPr id="0" name=""/>
        <dsp:cNvSpPr/>
      </dsp:nvSpPr>
      <dsp:spPr>
        <a:xfrm>
          <a:off x="0" y="2676967"/>
          <a:ext cx="1014564" cy="130391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4140" tIns="104140" rIns="104140" bIns="104140" numCol="1" spcCol="1270" anchor="ctr" anchorCtr="0">
          <a:noAutofit/>
        </a:bodyPr>
        <a:lstStyle/>
        <a:p>
          <a:pPr marL="0" lvl="0" indent="0" algn="ctr" defTabSz="1822450">
            <a:lnSpc>
              <a:spcPct val="90000"/>
            </a:lnSpc>
            <a:spcBef>
              <a:spcPct val="0"/>
            </a:spcBef>
            <a:spcAft>
              <a:spcPct val="35000"/>
            </a:spcAft>
            <a:buNone/>
          </a:pPr>
          <a:r>
            <a:rPr lang="en-US" sz="4100" kern="1200" dirty="0">
              <a:solidFill>
                <a:schemeClr val="tx1"/>
              </a:solidFill>
              <a:hlinkClick xmlns:r="http://schemas.openxmlformats.org/officeDocument/2006/relationships" r:id="" action="ppaction://hlinksldjump">
                <a:extLst>
                  <a:ext uri="{A12FA001-AC4F-418D-AE19-62706E023703}">
                    <ahyp:hlinkClr xmlns:ahyp="http://schemas.microsoft.com/office/drawing/2018/hyperlinkcolor" val="tx"/>
                  </a:ext>
                </a:extLst>
              </a:hlinkClick>
            </a:rPr>
            <a:t>200</a:t>
          </a:r>
          <a:endParaRPr lang="en-US" sz="4100" kern="1200" dirty="0">
            <a:solidFill>
              <a:schemeClr val="tx1"/>
            </a:solidFill>
          </a:endParaRPr>
        </a:p>
      </dsp:txBody>
      <dsp:txXfrm>
        <a:off x="0" y="2676967"/>
        <a:ext cx="1014564" cy="1303915"/>
      </dsp:txXfrm>
    </dsp:sp>
    <dsp:sp modelId="{56E75073-979F-429D-90FC-F5A9B09FED9C}">
      <dsp:nvSpPr>
        <dsp:cNvPr id="0" name=""/>
        <dsp:cNvSpPr/>
      </dsp:nvSpPr>
      <dsp:spPr>
        <a:xfrm>
          <a:off x="0" y="4060781"/>
          <a:ext cx="1014564" cy="1312864"/>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4140" tIns="104140" rIns="104140" bIns="104140" numCol="1" spcCol="1270" anchor="ctr" anchorCtr="0">
          <a:noAutofit/>
        </a:bodyPr>
        <a:lstStyle/>
        <a:p>
          <a:pPr marL="0" lvl="0" indent="0" algn="ctr" defTabSz="1822450">
            <a:lnSpc>
              <a:spcPct val="90000"/>
            </a:lnSpc>
            <a:spcBef>
              <a:spcPct val="0"/>
            </a:spcBef>
            <a:spcAft>
              <a:spcPct val="35000"/>
            </a:spcAft>
            <a:buNone/>
          </a:pPr>
          <a:r>
            <a:rPr lang="en-US" sz="4100" kern="1200" dirty="0">
              <a:solidFill>
                <a:schemeClr val="tx1"/>
              </a:solidFill>
              <a:hlinkClick xmlns:r="http://schemas.openxmlformats.org/officeDocument/2006/relationships" r:id="" action="ppaction://hlinksldjump">
                <a:extLst>
                  <a:ext uri="{A12FA001-AC4F-418D-AE19-62706E023703}">
                    <ahyp:hlinkClr xmlns:ahyp="http://schemas.microsoft.com/office/drawing/2018/hyperlinkcolor" val="tx"/>
                  </a:ext>
                </a:extLst>
              </a:hlinkClick>
            </a:rPr>
            <a:t>300</a:t>
          </a:r>
          <a:endParaRPr lang="en-US" sz="4100" kern="1200" dirty="0">
            <a:solidFill>
              <a:schemeClr val="tx1"/>
            </a:solidFill>
          </a:endParaRPr>
        </a:p>
      </dsp:txBody>
      <dsp:txXfrm>
        <a:off x="0" y="4060781"/>
        <a:ext cx="1014564" cy="13128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A1302F-5817-4586-A4B6-77477EB449A3}">
      <dsp:nvSpPr>
        <dsp:cNvPr id="0" name=""/>
        <dsp:cNvSpPr/>
      </dsp:nvSpPr>
      <dsp:spPr>
        <a:xfrm>
          <a:off x="0" y="0"/>
          <a:ext cx="1014564" cy="1300559"/>
        </a:xfrm>
        <a:prstGeom prst="rect">
          <a:avLst/>
        </a:prstGeom>
        <a:gradFill rotWithShape="0">
          <a:gsLst>
            <a:gs pos="100000">
              <a:schemeClr val="accent6">
                <a:lumMod val="75000"/>
              </a:schemeClr>
            </a:gs>
            <a:gs pos="10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4140" tIns="104140" rIns="104140" bIns="104140" numCol="1" spcCol="1270" anchor="ctr" anchorCtr="0">
          <a:noAutofit/>
        </a:bodyPr>
        <a:lstStyle/>
        <a:p>
          <a:pPr marL="0" lvl="0" indent="0" algn="ctr" defTabSz="1822450">
            <a:lnSpc>
              <a:spcPct val="90000"/>
            </a:lnSpc>
            <a:spcBef>
              <a:spcPct val="0"/>
            </a:spcBef>
            <a:spcAft>
              <a:spcPct val="35000"/>
            </a:spcAft>
            <a:buNone/>
          </a:pPr>
          <a:r>
            <a:rPr lang="en-US" sz="4100" kern="1200" dirty="0">
              <a:solidFill>
                <a:schemeClr val="tx1"/>
              </a:solidFill>
            </a:rPr>
            <a:t>B</a:t>
          </a:r>
        </a:p>
      </dsp:txBody>
      <dsp:txXfrm>
        <a:off x="0" y="0"/>
        <a:ext cx="1014564" cy="1300559"/>
      </dsp:txXfrm>
    </dsp:sp>
    <dsp:sp modelId="{80CCCE3E-B62E-4003-B953-E7C23BA3B661}">
      <dsp:nvSpPr>
        <dsp:cNvPr id="0" name=""/>
        <dsp:cNvSpPr/>
      </dsp:nvSpPr>
      <dsp:spPr>
        <a:xfrm>
          <a:off x="0" y="1391729"/>
          <a:ext cx="1014564" cy="121644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4140" tIns="104140" rIns="104140" bIns="104140" numCol="1" spcCol="1270" anchor="ctr" anchorCtr="0">
          <a:noAutofit/>
        </a:bodyPr>
        <a:lstStyle/>
        <a:p>
          <a:pPr marL="0" lvl="0" indent="0" algn="ctr" defTabSz="1822450">
            <a:lnSpc>
              <a:spcPct val="90000"/>
            </a:lnSpc>
            <a:spcBef>
              <a:spcPct val="0"/>
            </a:spcBef>
            <a:spcAft>
              <a:spcPct val="35000"/>
            </a:spcAft>
            <a:buNone/>
          </a:pPr>
          <a:r>
            <a:rPr lang="en-US" sz="4100" kern="1200" dirty="0">
              <a:solidFill>
                <a:schemeClr val="tx1"/>
              </a:solidFill>
              <a:hlinkClick xmlns:r="http://schemas.openxmlformats.org/officeDocument/2006/relationships" r:id="" action="ppaction://hlinksldjump">
                <a:extLst>
                  <a:ext uri="{A12FA001-AC4F-418D-AE19-62706E023703}">
                    <ahyp:hlinkClr xmlns:ahyp="http://schemas.microsoft.com/office/drawing/2018/hyperlinkcolor" val="tx"/>
                  </a:ext>
                </a:extLst>
              </a:hlinkClick>
            </a:rPr>
            <a:t>100</a:t>
          </a:r>
          <a:endParaRPr lang="en-US" sz="4100" kern="1200" dirty="0">
            <a:solidFill>
              <a:schemeClr val="tx1"/>
            </a:solidFill>
          </a:endParaRPr>
        </a:p>
      </dsp:txBody>
      <dsp:txXfrm>
        <a:off x="0" y="1391729"/>
        <a:ext cx="1014564" cy="1216442"/>
      </dsp:txXfrm>
    </dsp:sp>
    <dsp:sp modelId="{5B1D2368-105C-4FA4-B8D9-59AF7DAA18D2}">
      <dsp:nvSpPr>
        <dsp:cNvPr id="0" name=""/>
        <dsp:cNvSpPr/>
      </dsp:nvSpPr>
      <dsp:spPr>
        <a:xfrm>
          <a:off x="0" y="2676967"/>
          <a:ext cx="1014564" cy="130391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4140" tIns="104140" rIns="104140" bIns="104140" numCol="1" spcCol="1270" anchor="ctr" anchorCtr="0">
          <a:noAutofit/>
        </a:bodyPr>
        <a:lstStyle/>
        <a:p>
          <a:pPr marL="0" lvl="0" indent="0" algn="ctr" defTabSz="1822450">
            <a:lnSpc>
              <a:spcPct val="90000"/>
            </a:lnSpc>
            <a:spcBef>
              <a:spcPct val="0"/>
            </a:spcBef>
            <a:spcAft>
              <a:spcPct val="35000"/>
            </a:spcAft>
            <a:buNone/>
          </a:pPr>
          <a:r>
            <a:rPr lang="en-US" sz="4100" kern="1200" dirty="0">
              <a:solidFill>
                <a:schemeClr val="tx1"/>
              </a:solidFill>
              <a:hlinkClick xmlns:r="http://schemas.openxmlformats.org/officeDocument/2006/relationships" r:id="" action="ppaction://hlinksldjump">
                <a:extLst>
                  <a:ext uri="{A12FA001-AC4F-418D-AE19-62706E023703}">
                    <ahyp:hlinkClr xmlns:ahyp="http://schemas.microsoft.com/office/drawing/2018/hyperlinkcolor" val="tx"/>
                  </a:ext>
                </a:extLst>
              </a:hlinkClick>
            </a:rPr>
            <a:t>200</a:t>
          </a:r>
          <a:endParaRPr lang="en-US" sz="4100" kern="1200" dirty="0">
            <a:solidFill>
              <a:schemeClr val="tx1"/>
            </a:solidFill>
          </a:endParaRPr>
        </a:p>
      </dsp:txBody>
      <dsp:txXfrm>
        <a:off x="0" y="2676967"/>
        <a:ext cx="1014564" cy="1303915"/>
      </dsp:txXfrm>
    </dsp:sp>
    <dsp:sp modelId="{56E75073-979F-429D-90FC-F5A9B09FED9C}">
      <dsp:nvSpPr>
        <dsp:cNvPr id="0" name=""/>
        <dsp:cNvSpPr/>
      </dsp:nvSpPr>
      <dsp:spPr>
        <a:xfrm>
          <a:off x="0" y="4060781"/>
          <a:ext cx="1014564" cy="1312864"/>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4140" tIns="104140" rIns="104140" bIns="104140" numCol="1" spcCol="1270" anchor="ctr" anchorCtr="0">
          <a:noAutofit/>
        </a:bodyPr>
        <a:lstStyle/>
        <a:p>
          <a:pPr marL="0" lvl="0" indent="0" algn="ctr" defTabSz="1822450">
            <a:lnSpc>
              <a:spcPct val="90000"/>
            </a:lnSpc>
            <a:spcBef>
              <a:spcPct val="0"/>
            </a:spcBef>
            <a:spcAft>
              <a:spcPct val="35000"/>
            </a:spcAft>
            <a:buNone/>
          </a:pPr>
          <a:r>
            <a:rPr lang="en-US" sz="4100" kern="1200" dirty="0">
              <a:solidFill>
                <a:schemeClr val="tx1"/>
              </a:solidFill>
              <a:hlinkClick xmlns:r="http://schemas.openxmlformats.org/officeDocument/2006/relationships" r:id="" action="ppaction://hlinksldjump">
                <a:extLst>
                  <a:ext uri="{A12FA001-AC4F-418D-AE19-62706E023703}">
                    <ahyp:hlinkClr xmlns:ahyp="http://schemas.microsoft.com/office/drawing/2018/hyperlinkcolor" val="tx"/>
                  </a:ext>
                </a:extLst>
              </a:hlinkClick>
            </a:rPr>
            <a:t>300</a:t>
          </a:r>
          <a:endParaRPr lang="en-US" sz="4100" kern="1200" dirty="0">
            <a:solidFill>
              <a:schemeClr val="tx1"/>
            </a:solidFill>
          </a:endParaRPr>
        </a:p>
      </dsp:txBody>
      <dsp:txXfrm>
        <a:off x="0" y="4060781"/>
        <a:ext cx="1014564" cy="13128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A1302F-5817-4586-A4B6-77477EB449A3}">
      <dsp:nvSpPr>
        <dsp:cNvPr id="0" name=""/>
        <dsp:cNvSpPr/>
      </dsp:nvSpPr>
      <dsp:spPr>
        <a:xfrm>
          <a:off x="0" y="6935"/>
          <a:ext cx="1014564" cy="1300559"/>
        </a:xfrm>
        <a:prstGeom prst="rect">
          <a:avLst/>
        </a:prstGeom>
        <a:gradFill rotWithShape="0">
          <a:gsLst>
            <a:gs pos="0">
              <a:schemeClr val="accent1">
                <a:hueOff val="0"/>
                <a:satOff val="0"/>
                <a:lumOff val="0"/>
                <a:alphaOff val="0"/>
                <a:shade val="51000"/>
                <a:satMod val="130000"/>
              </a:schemeClr>
            </a:gs>
            <a:gs pos="0">
              <a:schemeClr val="accent6">
                <a:lumMod val="75000"/>
              </a:schemeClr>
            </a:gs>
            <a:gs pos="0">
              <a:schemeClr val="accent6">
                <a:lumMod val="7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4140" tIns="104140" rIns="104140" bIns="104140" numCol="1" spcCol="1270" anchor="ctr" anchorCtr="0">
          <a:noAutofit/>
        </a:bodyPr>
        <a:lstStyle/>
        <a:p>
          <a:pPr marL="0" lvl="0" indent="0" algn="ctr" defTabSz="1822450">
            <a:lnSpc>
              <a:spcPct val="90000"/>
            </a:lnSpc>
            <a:spcBef>
              <a:spcPct val="0"/>
            </a:spcBef>
            <a:spcAft>
              <a:spcPct val="35000"/>
            </a:spcAft>
            <a:buNone/>
          </a:pPr>
          <a:r>
            <a:rPr lang="en-US" sz="4100" kern="1200" dirty="0">
              <a:solidFill>
                <a:schemeClr val="tx1"/>
              </a:solidFill>
            </a:rPr>
            <a:t>C</a:t>
          </a:r>
        </a:p>
      </dsp:txBody>
      <dsp:txXfrm>
        <a:off x="0" y="6935"/>
        <a:ext cx="1014564" cy="1300559"/>
      </dsp:txXfrm>
    </dsp:sp>
    <dsp:sp modelId="{80CCCE3E-B62E-4003-B953-E7C23BA3B661}">
      <dsp:nvSpPr>
        <dsp:cNvPr id="0" name=""/>
        <dsp:cNvSpPr/>
      </dsp:nvSpPr>
      <dsp:spPr>
        <a:xfrm>
          <a:off x="0" y="1391729"/>
          <a:ext cx="1014564" cy="121644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4140" tIns="104140" rIns="104140" bIns="104140" numCol="1" spcCol="1270" anchor="ctr" anchorCtr="0">
          <a:noAutofit/>
        </a:bodyPr>
        <a:lstStyle/>
        <a:p>
          <a:pPr marL="0" lvl="0" indent="0" algn="ctr" defTabSz="1822450">
            <a:lnSpc>
              <a:spcPct val="90000"/>
            </a:lnSpc>
            <a:spcBef>
              <a:spcPct val="0"/>
            </a:spcBef>
            <a:spcAft>
              <a:spcPct val="35000"/>
            </a:spcAft>
            <a:buNone/>
          </a:pPr>
          <a:r>
            <a:rPr lang="en-US" sz="4100" kern="1200" dirty="0">
              <a:solidFill>
                <a:schemeClr val="tx1"/>
              </a:solidFill>
              <a:hlinkClick xmlns:r="http://schemas.openxmlformats.org/officeDocument/2006/relationships" r:id="" action="ppaction://hlinksldjump">
                <a:extLst>
                  <a:ext uri="{A12FA001-AC4F-418D-AE19-62706E023703}">
                    <ahyp:hlinkClr xmlns:ahyp="http://schemas.microsoft.com/office/drawing/2018/hyperlinkcolor" val="tx"/>
                  </a:ext>
                </a:extLst>
              </a:hlinkClick>
            </a:rPr>
            <a:t>100</a:t>
          </a:r>
          <a:endParaRPr lang="en-US" sz="4100" kern="1200" dirty="0">
            <a:solidFill>
              <a:schemeClr val="tx1"/>
            </a:solidFill>
          </a:endParaRPr>
        </a:p>
      </dsp:txBody>
      <dsp:txXfrm>
        <a:off x="0" y="1391729"/>
        <a:ext cx="1014564" cy="1216442"/>
      </dsp:txXfrm>
    </dsp:sp>
    <dsp:sp modelId="{5B1D2368-105C-4FA4-B8D9-59AF7DAA18D2}">
      <dsp:nvSpPr>
        <dsp:cNvPr id="0" name=""/>
        <dsp:cNvSpPr/>
      </dsp:nvSpPr>
      <dsp:spPr>
        <a:xfrm>
          <a:off x="0" y="2676967"/>
          <a:ext cx="1014564" cy="130391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4140" tIns="104140" rIns="104140" bIns="104140" numCol="1" spcCol="1270" anchor="ctr" anchorCtr="0">
          <a:noAutofit/>
        </a:bodyPr>
        <a:lstStyle/>
        <a:p>
          <a:pPr marL="0" lvl="0" indent="0" algn="ctr" defTabSz="1822450">
            <a:lnSpc>
              <a:spcPct val="90000"/>
            </a:lnSpc>
            <a:spcBef>
              <a:spcPct val="0"/>
            </a:spcBef>
            <a:spcAft>
              <a:spcPct val="35000"/>
            </a:spcAft>
            <a:buNone/>
          </a:pPr>
          <a:r>
            <a:rPr lang="en-US" sz="4100" kern="1200" dirty="0">
              <a:solidFill>
                <a:schemeClr val="tx1"/>
              </a:solidFill>
              <a:hlinkClick xmlns:r="http://schemas.openxmlformats.org/officeDocument/2006/relationships" r:id="" action="ppaction://hlinksldjump">
                <a:extLst>
                  <a:ext uri="{A12FA001-AC4F-418D-AE19-62706E023703}">
                    <ahyp:hlinkClr xmlns:ahyp="http://schemas.microsoft.com/office/drawing/2018/hyperlinkcolor" val="tx"/>
                  </a:ext>
                </a:extLst>
              </a:hlinkClick>
            </a:rPr>
            <a:t>200</a:t>
          </a:r>
          <a:endParaRPr lang="en-US" sz="4100" kern="1200" dirty="0">
            <a:solidFill>
              <a:schemeClr val="tx1"/>
            </a:solidFill>
          </a:endParaRPr>
        </a:p>
      </dsp:txBody>
      <dsp:txXfrm>
        <a:off x="0" y="2676967"/>
        <a:ext cx="1014564" cy="1303915"/>
      </dsp:txXfrm>
    </dsp:sp>
    <dsp:sp modelId="{56E75073-979F-429D-90FC-F5A9B09FED9C}">
      <dsp:nvSpPr>
        <dsp:cNvPr id="0" name=""/>
        <dsp:cNvSpPr/>
      </dsp:nvSpPr>
      <dsp:spPr>
        <a:xfrm>
          <a:off x="0" y="4060781"/>
          <a:ext cx="1014564" cy="1312864"/>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4140" tIns="104140" rIns="104140" bIns="104140" numCol="1" spcCol="1270" anchor="ctr" anchorCtr="0">
          <a:noAutofit/>
        </a:bodyPr>
        <a:lstStyle/>
        <a:p>
          <a:pPr marL="0" lvl="0" indent="0" algn="ctr" defTabSz="1822450">
            <a:lnSpc>
              <a:spcPct val="90000"/>
            </a:lnSpc>
            <a:spcBef>
              <a:spcPct val="0"/>
            </a:spcBef>
            <a:spcAft>
              <a:spcPct val="35000"/>
            </a:spcAft>
            <a:buNone/>
          </a:pPr>
          <a:r>
            <a:rPr lang="en-US" sz="4100" kern="1200" dirty="0">
              <a:solidFill>
                <a:schemeClr val="tx1"/>
              </a:solidFill>
              <a:hlinkClick xmlns:r="http://schemas.openxmlformats.org/officeDocument/2006/relationships" r:id="" action="ppaction://hlinksldjump">
                <a:extLst>
                  <a:ext uri="{A12FA001-AC4F-418D-AE19-62706E023703}">
                    <ahyp:hlinkClr xmlns:ahyp="http://schemas.microsoft.com/office/drawing/2018/hyperlinkcolor" val="tx"/>
                  </a:ext>
                </a:extLst>
              </a:hlinkClick>
            </a:rPr>
            <a:t>300</a:t>
          </a:r>
          <a:endParaRPr lang="en-US" sz="4100" kern="1200" dirty="0">
            <a:solidFill>
              <a:schemeClr val="tx1"/>
            </a:solidFill>
          </a:endParaRPr>
        </a:p>
      </dsp:txBody>
      <dsp:txXfrm>
        <a:off x="0" y="4060781"/>
        <a:ext cx="1014564" cy="1312864"/>
      </dsp:txXfrm>
    </dsp:sp>
  </dsp:spTree>
</dsp:drawing>
</file>

<file path=ppt/diagrams/layout1.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2.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3.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118412-2700-4CD4-BE70-3A6FE2EDC772}" type="datetimeFigureOut">
              <a:rPr lang="en-CA" smtClean="0"/>
              <a:t>2022-11-18</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39D195-8093-4DDA-B8CD-638770568C49}" type="slidenum">
              <a:rPr lang="en-CA" smtClean="0"/>
              <a:t>‹#›</a:t>
            </a:fld>
            <a:endParaRPr lang="en-CA"/>
          </a:p>
        </p:txBody>
      </p:sp>
    </p:spTree>
    <p:extLst>
      <p:ext uri="{BB962C8B-B14F-4D97-AF65-F5344CB8AC3E}">
        <p14:creationId xmlns:p14="http://schemas.microsoft.com/office/powerpoint/2010/main" val="2552142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AA83F6-322B-4EA4-B1F3-D4C85FC4B382}"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7841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wont water put out a grease fire? (water molecules are not attracted to oil molecules and are more dense. This causes the oil to float on top of the water. The water sinks and evaporates causing the flaming grease </a:t>
            </a:r>
            <a:r>
              <a:rPr lang="en-US"/>
              <a:t>to explode.</a:t>
            </a:r>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AA83F6-322B-4EA4-B1F3-D4C85FC4B382}"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8162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AA83F6-322B-4EA4-B1F3-D4C85FC4B382}"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3244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AA83F6-322B-4EA4-B1F3-D4C85FC4B382}"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4223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AA83F6-322B-4EA4-B1F3-D4C85FC4B382}"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635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7D20CA8E-C341-9903-0723-2D4CBD93071D}"/>
              </a:ext>
            </a:extLst>
          </p:cNvPr>
          <p:cNvSpPr>
            <a:spLocks noGrp="1"/>
          </p:cNvSpPr>
          <p:nvPr>
            <p:ph type="dt" sz="half" idx="10"/>
          </p:nvPr>
        </p:nvSpPr>
        <p:spPr/>
        <p:txBody>
          <a:bodyPr/>
          <a:lstStyle>
            <a:lvl1pPr fontAlgn="base">
              <a:spcBef>
                <a:spcPct val="0"/>
              </a:spcBef>
              <a:spcAft>
                <a:spcPct val="0"/>
              </a:spcAft>
              <a:defRPr>
                <a:latin typeface="Tahoma" charset="0"/>
              </a:defRPr>
            </a:lvl1pPr>
          </a:lstStyle>
          <a:p>
            <a:pPr>
              <a:defRPr/>
            </a:pPr>
            <a:fld id="{D37BA070-D57C-42ED-9236-83A4C0DB5479}" type="datetimeFigureOut">
              <a:rPr lang="en-CA"/>
              <a:pPr>
                <a:defRPr/>
              </a:pPr>
              <a:t>2022-11-18</a:t>
            </a:fld>
            <a:endParaRPr lang="en-CA"/>
          </a:p>
        </p:txBody>
      </p:sp>
      <p:sp>
        <p:nvSpPr>
          <p:cNvPr id="5" name="Footer Placeholder 4">
            <a:extLst>
              <a:ext uri="{FF2B5EF4-FFF2-40B4-BE49-F238E27FC236}">
                <a16:creationId xmlns:a16="http://schemas.microsoft.com/office/drawing/2014/main" id="{A2B5CA90-B7B6-9BCA-EE1D-70D91AA8199B}"/>
              </a:ext>
            </a:extLst>
          </p:cNvPr>
          <p:cNvSpPr>
            <a:spLocks noGrp="1"/>
          </p:cNvSpPr>
          <p:nvPr>
            <p:ph type="ftr" sz="quarter" idx="11"/>
          </p:nvPr>
        </p:nvSpPr>
        <p:spPr/>
        <p:txBody>
          <a:bodyPr/>
          <a:lstStyle>
            <a:lvl1pPr fontAlgn="base">
              <a:spcBef>
                <a:spcPct val="0"/>
              </a:spcBef>
              <a:spcAft>
                <a:spcPct val="0"/>
              </a:spcAft>
              <a:defRPr>
                <a:latin typeface="Tahoma" charset="0"/>
              </a:defRPr>
            </a:lvl1pPr>
          </a:lstStyle>
          <a:p>
            <a:pPr>
              <a:defRPr/>
            </a:pPr>
            <a:endParaRPr lang="en-CA"/>
          </a:p>
        </p:txBody>
      </p:sp>
      <p:sp>
        <p:nvSpPr>
          <p:cNvPr id="6" name="Slide Number Placeholder 5">
            <a:extLst>
              <a:ext uri="{FF2B5EF4-FFF2-40B4-BE49-F238E27FC236}">
                <a16:creationId xmlns:a16="http://schemas.microsoft.com/office/drawing/2014/main" id="{24D5AB1F-2094-F467-47A7-159BE763B868}"/>
              </a:ext>
            </a:extLst>
          </p:cNvPr>
          <p:cNvSpPr>
            <a:spLocks noGrp="1"/>
          </p:cNvSpPr>
          <p:nvPr>
            <p:ph type="sldNum" sz="quarter" idx="12"/>
          </p:nvPr>
        </p:nvSpPr>
        <p:spPr/>
        <p:txBody>
          <a:bodyPr/>
          <a:lstStyle>
            <a:lvl1pPr>
              <a:defRPr>
                <a:latin typeface="Tahoma" panose="020B0604030504040204" pitchFamily="34" charset="0"/>
              </a:defRPr>
            </a:lvl1pPr>
          </a:lstStyle>
          <a:p>
            <a:pPr>
              <a:defRPr/>
            </a:pPr>
            <a:fld id="{E939D680-33AE-4BC6-8122-4B4598016158}" type="slidenum">
              <a:rPr lang="en-CA" altLang="en-US"/>
              <a:pPr>
                <a:defRPr/>
              </a:pPr>
              <a:t>‹#›</a:t>
            </a:fld>
            <a:endParaRPr lang="en-CA" altLang="en-US"/>
          </a:p>
        </p:txBody>
      </p:sp>
    </p:spTree>
    <p:extLst>
      <p:ext uri="{BB962C8B-B14F-4D97-AF65-F5344CB8AC3E}">
        <p14:creationId xmlns:p14="http://schemas.microsoft.com/office/powerpoint/2010/main" val="224193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9CDF89F-3365-041B-D8EF-955D09DD3B54}"/>
              </a:ext>
            </a:extLst>
          </p:cNvPr>
          <p:cNvSpPr>
            <a:spLocks noGrp="1"/>
          </p:cNvSpPr>
          <p:nvPr>
            <p:ph type="dt" sz="half" idx="10"/>
          </p:nvPr>
        </p:nvSpPr>
        <p:spPr/>
        <p:txBody>
          <a:bodyPr/>
          <a:lstStyle>
            <a:lvl1pPr fontAlgn="base">
              <a:spcBef>
                <a:spcPct val="0"/>
              </a:spcBef>
              <a:spcAft>
                <a:spcPct val="0"/>
              </a:spcAft>
              <a:defRPr>
                <a:latin typeface="Tahoma" charset="0"/>
              </a:defRPr>
            </a:lvl1pPr>
          </a:lstStyle>
          <a:p>
            <a:pPr>
              <a:defRPr/>
            </a:pPr>
            <a:fld id="{0B03C13C-B59F-41D2-977F-502BFC274C73}" type="datetimeFigureOut">
              <a:rPr lang="en-CA"/>
              <a:pPr>
                <a:defRPr/>
              </a:pPr>
              <a:t>2022-11-18</a:t>
            </a:fld>
            <a:endParaRPr lang="en-CA"/>
          </a:p>
        </p:txBody>
      </p:sp>
      <p:sp>
        <p:nvSpPr>
          <p:cNvPr id="5" name="Footer Placeholder 4">
            <a:extLst>
              <a:ext uri="{FF2B5EF4-FFF2-40B4-BE49-F238E27FC236}">
                <a16:creationId xmlns:a16="http://schemas.microsoft.com/office/drawing/2014/main" id="{7FEA790E-B53D-1CB5-8E42-62A051438EDC}"/>
              </a:ext>
            </a:extLst>
          </p:cNvPr>
          <p:cNvSpPr>
            <a:spLocks noGrp="1"/>
          </p:cNvSpPr>
          <p:nvPr>
            <p:ph type="ftr" sz="quarter" idx="11"/>
          </p:nvPr>
        </p:nvSpPr>
        <p:spPr/>
        <p:txBody>
          <a:bodyPr/>
          <a:lstStyle>
            <a:lvl1pPr fontAlgn="base">
              <a:spcBef>
                <a:spcPct val="0"/>
              </a:spcBef>
              <a:spcAft>
                <a:spcPct val="0"/>
              </a:spcAft>
              <a:defRPr>
                <a:latin typeface="Tahoma" charset="0"/>
              </a:defRPr>
            </a:lvl1pPr>
          </a:lstStyle>
          <a:p>
            <a:pPr>
              <a:defRPr/>
            </a:pPr>
            <a:endParaRPr lang="en-CA"/>
          </a:p>
        </p:txBody>
      </p:sp>
      <p:sp>
        <p:nvSpPr>
          <p:cNvPr id="6" name="Slide Number Placeholder 5">
            <a:extLst>
              <a:ext uri="{FF2B5EF4-FFF2-40B4-BE49-F238E27FC236}">
                <a16:creationId xmlns:a16="http://schemas.microsoft.com/office/drawing/2014/main" id="{E10A387C-7289-1F2E-2604-5DC0EA56EE55}"/>
              </a:ext>
            </a:extLst>
          </p:cNvPr>
          <p:cNvSpPr>
            <a:spLocks noGrp="1"/>
          </p:cNvSpPr>
          <p:nvPr>
            <p:ph type="sldNum" sz="quarter" idx="12"/>
          </p:nvPr>
        </p:nvSpPr>
        <p:spPr/>
        <p:txBody>
          <a:bodyPr/>
          <a:lstStyle>
            <a:lvl1pPr>
              <a:defRPr>
                <a:latin typeface="Tahoma" panose="020B0604030504040204" pitchFamily="34" charset="0"/>
              </a:defRPr>
            </a:lvl1pPr>
          </a:lstStyle>
          <a:p>
            <a:pPr>
              <a:defRPr/>
            </a:pPr>
            <a:fld id="{AD2DBF24-98EA-47B5-BED8-8A93F36EB4EE}" type="slidenum">
              <a:rPr lang="en-CA" altLang="en-US"/>
              <a:pPr>
                <a:defRPr/>
              </a:pPr>
              <a:t>‹#›</a:t>
            </a:fld>
            <a:endParaRPr lang="en-CA" altLang="en-US"/>
          </a:p>
        </p:txBody>
      </p:sp>
    </p:spTree>
    <p:extLst>
      <p:ext uri="{BB962C8B-B14F-4D97-AF65-F5344CB8AC3E}">
        <p14:creationId xmlns:p14="http://schemas.microsoft.com/office/powerpoint/2010/main" val="3636726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2651A5-3481-3184-FDCE-185AA5432B7D}"/>
              </a:ext>
            </a:extLst>
          </p:cNvPr>
          <p:cNvSpPr>
            <a:spLocks noGrp="1"/>
          </p:cNvSpPr>
          <p:nvPr>
            <p:ph type="dt" sz="half" idx="10"/>
          </p:nvPr>
        </p:nvSpPr>
        <p:spPr/>
        <p:txBody>
          <a:bodyPr/>
          <a:lstStyle>
            <a:lvl1pPr fontAlgn="base">
              <a:spcBef>
                <a:spcPct val="0"/>
              </a:spcBef>
              <a:spcAft>
                <a:spcPct val="0"/>
              </a:spcAft>
              <a:defRPr>
                <a:latin typeface="Tahoma" charset="0"/>
              </a:defRPr>
            </a:lvl1pPr>
          </a:lstStyle>
          <a:p>
            <a:pPr>
              <a:defRPr/>
            </a:pPr>
            <a:fld id="{C8F13173-5EAA-4483-8541-00BCD2D15623}" type="datetimeFigureOut">
              <a:rPr lang="en-CA"/>
              <a:pPr>
                <a:defRPr/>
              </a:pPr>
              <a:t>2022-11-18</a:t>
            </a:fld>
            <a:endParaRPr lang="en-CA"/>
          </a:p>
        </p:txBody>
      </p:sp>
      <p:sp>
        <p:nvSpPr>
          <p:cNvPr id="5" name="Footer Placeholder 4">
            <a:extLst>
              <a:ext uri="{FF2B5EF4-FFF2-40B4-BE49-F238E27FC236}">
                <a16:creationId xmlns:a16="http://schemas.microsoft.com/office/drawing/2014/main" id="{FB699A42-6FA1-CA6C-13D7-C527770CC7B6}"/>
              </a:ext>
            </a:extLst>
          </p:cNvPr>
          <p:cNvSpPr>
            <a:spLocks noGrp="1"/>
          </p:cNvSpPr>
          <p:nvPr>
            <p:ph type="ftr" sz="quarter" idx="11"/>
          </p:nvPr>
        </p:nvSpPr>
        <p:spPr/>
        <p:txBody>
          <a:bodyPr/>
          <a:lstStyle>
            <a:lvl1pPr fontAlgn="base">
              <a:spcBef>
                <a:spcPct val="0"/>
              </a:spcBef>
              <a:spcAft>
                <a:spcPct val="0"/>
              </a:spcAft>
              <a:defRPr>
                <a:latin typeface="Tahoma" charset="0"/>
              </a:defRPr>
            </a:lvl1pPr>
          </a:lstStyle>
          <a:p>
            <a:pPr>
              <a:defRPr/>
            </a:pPr>
            <a:endParaRPr lang="en-CA"/>
          </a:p>
        </p:txBody>
      </p:sp>
      <p:sp>
        <p:nvSpPr>
          <p:cNvPr id="6" name="Slide Number Placeholder 5">
            <a:extLst>
              <a:ext uri="{FF2B5EF4-FFF2-40B4-BE49-F238E27FC236}">
                <a16:creationId xmlns:a16="http://schemas.microsoft.com/office/drawing/2014/main" id="{97DA284B-1393-A8C9-6C40-84433B3C11E9}"/>
              </a:ext>
            </a:extLst>
          </p:cNvPr>
          <p:cNvSpPr>
            <a:spLocks noGrp="1"/>
          </p:cNvSpPr>
          <p:nvPr>
            <p:ph type="sldNum" sz="quarter" idx="12"/>
          </p:nvPr>
        </p:nvSpPr>
        <p:spPr/>
        <p:txBody>
          <a:bodyPr/>
          <a:lstStyle>
            <a:lvl1pPr>
              <a:defRPr>
                <a:latin typeface="Tahoma" panose="020B0604030504040204" pitchFamily="34" charset="0"/>
              </a:defRPr>
            </a:lvl1pPr>
          </a:lstStyle>
          <a:p>
            <a:pPr>
              <a:defRPr/>
            </a:pPr>
            <a:fld id="{744D5F3D-E9D9-4F91-A776-B96221115E8D}" type="slidenum">
              <a:rPr lang="en-CA" altLang="en-US"/>
              <a:pPr>
                <a:defRPr/>
              </a:pPr>
              <a:t>‹#›</a:t>
            </a:fld>
            <a:endParaRPr lang="en-CA" altLang="en-US"/>
          </a:p>
        </p:txBody>
      </p:sp>
    </p:spTree>
    <p:extLst>
      <p:ext uri="{BB962C8B-B14F-4D97-AF65-F5344CB8AC3E}">
        <p14:creationId xmlns:p14="http://schemas.microsoft.com/office/powerpoint/2010/main" val="1155040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83597F90-B22E-FB53-C6D1-4A8BF6E87949}"/>
              </a:ext>
            </a:extLst>
          </p:cNvPr>
          <p:cNvSpPr>
            <a:spLocks noGrp="1"/>
          </p:cNvSpPr>
          <p:nvPr>
            <p:ph type="dt" sz="half" idx="10"/>
          </p:nvPr>
        </p:nvSpPr>
        <p:spPr/>
        <p:txBody>
          <a:bodyPr/>
          <a:lstStyle>
            <a:lvl1pPr fontAlgn="base">
              <a:spcBef>
                <a:spcPct val="0"/>
              </a:spcBef>
              <a:spcAft>
                <a:spcPct val="0"/>
              </a:spcAft>
              <a:defRPr>
                <a:latin typeface="Tahoma" charset="0"/>
              </a:defRPr>
            </a:lvl1pPr>
          </a:lstStyle>
          <a:p>
            <a:pPr>
              <a:defRPr/>
            </a:pPr>
            <a:fld id="{7943C467-492B-46D6-9B51-F5258E71D88B}" type="datetimeFigureOut">
              <a:rPr lang="en-CA"/>
              <a:pPr>
                <a:defRPr/>
              </a:pPr>
              <a:t>2022-11-18</a:t>
            </a:fld>
            <a:endParaRPr lang="en-CA"/>
          </a:p>
        </p:txBody>
      </p:sp>
      <p:sp>
        <p:nvSpPr>
          <p:cNvPr id="6" name="Footer Placeholder 5">
            <a:extLst>
              <a:ext uri="{FF2B5EF4-FFF2-40B4-BE49-F238E27FC236}">
                <a16:creationId xmlns:a16="http://schemas.microsoft.com/office/drawing/2014/main" id="{1331071F-B4DD-6486-3AF5-4144A8FAD36B}"/>
              </a:ext>
            </a:extLst>
          </p:cNvPr>
          <p:cNvSpPr>
            <a:spLocks noGrp="1"/>
          </p:cNvSpPr>
          <p:nvPr>
            <p:ph type="ftr" sz="quarter" idx="11"/>
          </p:nvPr>
        </p:nvSpPr>
        <p:spPr/>
        <p:txBody>
          <a:bodyPr/>
          <a:lstStyle>
            <a:lvl1pPr fontAlgn="base">
              <a:spcBef>
                <a:spcPct val="0"/>
              </a:spcBef>
              <a:spcAft>
                <a:spcPct val="0"/>
              </a:spcAft>
              <a:defRPr>
                <a:latin typeface="Tahoma" charset="0"/>
              </a:defRPr>
            </a:lvl1pPr>
          </a:lstStyle>
          <a:p>
            <a:pPr>
              <a:defRPr/>
            </a:pPr>
            <a:endParaRPr lang="en-CA"/>
          </a:p>
        </p:txBody>
      </p:sp>
      <p:sp>
        <p:nvSpPr>
          <p:cNvPr id="7" name="Slide Number Placeholder 6">
            <a:extLst>
              <a:ext uri="{FF2B5EF4-FFF2-40B4-BE49-F238E27FC236}">
                <a16:creationId xmlns:a16="http://schemas.microsoft.com/office/drawing/2014/main" id="{A93EB892-5500-6F12-FB30-EE150581E732}"/>
              </a:ext>
            </a:extLst>
          </p:cNvPr>
          <p:cNvSpPr>
            <a:spLocks noGrp="1"/>
          </p:cNvSpPr>
          <p:nvPr>
            <p:ph type="sldNum" sz="quarter" idx="12"/>
          </p:nvPr>
        </p:nvSpPr>
        <p:spPr/>
        <p:txBody>
          <a:bodyPr/>
          <a:lstStyle>
            <a:lvl1pPr>
              <a:defRPr>
                <a:latin typeface="Tahoma" panose="020B0604030504040204" pitchFamily="34" charset="0"/>
              </a:defRPr>
            </a:lvl1pPr>
          </a:lstStyle>
          <a:p>
            <a:pPr>
              <a:defRPr/>
            </a:pPr>
            <a:fld id="{9E2F68F2-996E-482C-9ADD-24F3F1139D47}" type="slidenum">
              <a:rPr lang="en-CA" altLang="en-US"/>
              <a:pPr>
                <a:defRPr/>
              </a:pPr>
              <a:t>‹#›</a:t>
            </a:fld>
            <a:endParaRPr lang="en-CA" altLang="en-US"/>
          </a:p>
        </p:txBody>
      </p:sp>
    </p:spTree>
    <p:extLst>
      <p:ext uri="{BB962C8B-B14F-4D97-AF65-F5344CB8AC3E}">
        <p14:creationId xmlns:p14="http://schemas.microsoft.com/office/powerpoint/2010/main" val="3946172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0E76E6C5-85DB-26D6-CB94-FA914DBCC7AD}"/>
              </a:ext>
            </a:extLst>
          </p:cNvPr>
          <p:cNvSpPr>
            <a:spLocks noGrp="1"/>
          </p:cNvSpPr>
          <p:nvPr>
            <p:ph type="dt" sz="half" idx="10"/>
          </p:nvPr>
        </p:nvSpPr>
        <p:spPr/>
        <p:txBody>
          <a:bodyPr/>
          <a:lstStyle>
            <a:lvl1pPr fontAlgn="base">
              <a:spcBef>
                <a:spcPct val="0"/>
              </a:spcBef>
              <a:spcAft>
                <a:spcPct val="0"/>
              </a:spcAft>
              <a:defRPr>
                <a:latin typeface="Tahoma" charset="0"/>
              </a:defRPr>
            </a:lvl1pPr>
          </a:lstStyle>
          <a:p>
            <a:pPr>
              <a:defRPr/>
            </a:pPr>
            <a:fld id="{2B0E3577-3F0C-4B5F-8015-2344DA3460D5}" type="datetimeFigureOut">
              <a:rPr lang="en-CA"/>
              <a:pPr>
                <a:defRPr/>
              </a:pPr>
              <a:t>2022-11-18</a:t>
            </a:fld>
            <a:endParaRPr lang="en-CA"/>
          </a:p>
        </p:txBody>
      </p:sp>
      <p:sp>
        <p:nvSpPr>
          <p:cNvPr id="8" name="Footer Placeholder 7">
            <a:extLst>
              <a:ext uri="{FF2B5EF4-FFF2-40B4-BE49-F238E27FC236}">
                <a16:creationId xmlns:a16="http://schemas.microsoft.com/office/drawing/2014/main" id="{8A0C6E2F-3C23-CFB8-A79D-C0D03AFEA4CD}"/>
              </a:ext>
            </a:extLst>
          </p:cNvPr>
          <p:cNvSpPr>
            <a:spLocks noGrp="1"/>
          </p:cNvSpPr>
          <p:nvPr>
            <p:ph type="ftr" sz="quarter" idx="11"/>
          </p:nvPr>
        </p:nvSpPr>
        <p:spPr/>
        <p:txBody>
          <a:bodyPr/>
          <a:lstStyle>
            <a:lvl1pPr fontAlgn="base">
              <a:spcBef>
                <a:spcPct val="0"/>
              </a:spcBef>
              <a:spcAft>
                <a:spcPct val="0"/>
              </a:spcAft>
              <a:defRPr>
                <a:latin typeface="Tahoma" charset="0"/>
              </a:defRPr>
            </a:lvl1pPr>
          </a:lstStyle>
          <a:p>
            <a:pPr>
              <a:defRPr/>
            </a:pPr>
            <a:endParaRPr lang="en-CA"/>
          </a:p>
        </p:txBody>
      </p:sp>
      <p:sp>
        <p:nvSpPr>
          <p:cNvPr id="9" name="Slide Number Placeholder 8">
            <a:extLst>
              <a:ext uri="{FF2B5EF4-FFF2-40B4-BE49-F238E27FC236}">
                <a16:creationId xmlns:a16="http://schemas.microsoft.com/office/drawing/2014/main" id="{B6A2E92C-AFF8-BE94-50A8-139A6EDE118C}"/>
              </a:ext>
            </a:extLst>
          </p:cNvPr>
          <p:cNvSpPr>
            <a:spLocks noGrp="1"/>
          </p:cNvSpPr>
          <p:nvPr>
            <p:ph type="sldNum" sz="quarter" idx="12"/>
          </p:nvPr>
        </p:nvSpPr>
        <p:spPr/>
        <p:txBody>
          <a:bodyPr/>
          <a:lstStyle>
            <a:lvl1pPr>
              <a:defRPr>
                <a:latin typeface="Tahoma" panose="020B0604030504040204" pitchFamily="34" charset="0"/>
              </a:defRPr>
            </a:lvl1pPr>
          </a:lstStyle>
          <a:p>
            <a:pPr>
              <a:defRPr/>
            </a:pPr>
            <a:fld id="{14161BF5-6B7A-411E-9EE9-B8319699A069}" type="slidenum">
              <a:rPr lang="en-CA" altLang="en-US"/>
              <a:pPr>
                <a:defRPr/>
              </a:pPr>
              <a:t>‹#›</a:t>
            </a:fld>
            <a:endParaRPr lang="en-CA" altLang="en-US"/>
          </a:p>
        </p:txBody>
      </p:sp>
    </p:spTree>
    <p:extLst>
      <p:ext uri="{BB962C8B-B14F-4D97-AF65-F5344CB8AC3E}">
        <p14:creationId xmlns:p14="http://schemas.microsoft.com/office/powerpoint/2010/main" val="2622589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F812DE57-B3E7-C779-CC01-180286B1D580}"/>
              </a:ext>
            </a:extLst>
          </p:cNvPr>
          <p:cNvSpPr>
            <a:spLocks noGrp="1"/>
          </p:cNvSpPr>
          <p:nvPr>
            <p:ph type="dt" sz="half" idx="10"/>
          </p:nvPr>
        </p:nvSpPr>
        <p:spPr/>
        <p:txBody>
          <a:bodyPr/>
          <a:lstStyle>
            <a:lvl1pPr fontAlgn="base">
              <a:spcBef>
                <a:spcPct val="0"/>
              </a:spcBef>
              <a:spcAft>
                <a:spcPct val="0"/>
              </a:spcAft>
              <a:defRPr>
                <a:latin typeface="Tahoma" charset="0"/>
              </a:defRPr>
            </a:lvl1pPr>
          </a:lstStyle>
          <a:p>
            <a:pPr>
              <a:defRPr/>
            </a:pPr>
            <a:fld id="{8E47F939-0976-4337-B906-124FC67875D7}" type="datetimeFigureOut">
              <a:rPr lang="en-CA"/>
              <a:pPr>
                <a:defRPr/>
              </a:pPr>
              <a:t>2022-11-18</a:t>
            </a:fld>
            <a:endParaRPr lang="en-CA"/>
          </a:p>
        </p:txBody>
      </p:sp>
      <p:sp>
        <p:nvSpPr>
          <p:cNvPr id="4" name="Footer Placeholder 3">
            <a:extLst>
              <a:ext uri="{FF2B5EF4-FFF2-40B4-BE49-F238E27FC236}">
                <a16:creationId xmlns:a16="http://schemas.microsoft.com/office/drawing/2014/main" id="{9A22A408-10FA-CAB0-BD14-E669D5FF57B2}"/>
              </a:ext>
            </a:extLst>
          </p:cNvPr>
          <p:cNvSpPr>
            <a:spLocks noGrp="1"/>
          </p:cNvSpPr>
          <p:nvPr>
            <p:ph type="ftr" sz="quarter" idx="11"/>
          </p:nvPr>
        </p:nvSpPr>
        <p:spPr/>
        <p:txBody>
          <a:bodyPr/>
          <a:lstStyle>
            <a:lvl1pPr fontAlgn="base">
              <a:spcBef>
                <a:spcPct val="0"/>
              </a:spcBef>
              <a:spcAft>
                <a:spcPct val="0"/>
              </a:spcAft>
              <a:defRPr>
                <a:latin typeface="Tahoma" charset="0"/>
              </a:defRPr>
            </a:lvl1pPr>
          </a:lstStyle>
          <a:p>
            <a:pPr>
              <a:defRPr/>
            </a:pPr>
            <a:endParaRPr lang="en-CA"/>
          </a:p>
        </p:txBody>
      </p:sp>
      <p:sp>
        <p:nvSpPr>
          <p:cNvPr id="5" name="Slide Number Placeholder 4">
            <a:extLst>
              <a:ext uri="{FF2B5EF4-FFF2-40B4-BE49-F238E27FC236}">
                <a16:creationId xmlns:a16="http://schemas.microsoft.com/office/drawing/2014/main" id="{2D03A275-5915-B3FB-8909-A0C662123BC2}"/>
              </a:ext>
            </a:extLst>
          </p:cNvPr>
          <p:cNvSpPr>
            <a:spLocks noGrp="1"/>
          </p:cNvSpPr>
          <p:nvPr>
            <p:ph type="sldNum" sz="quarter" idx="12"/>
          </p:nvPr>
        </p:nvSpPr>
        <p:spPr/>
        <p:txBody>
          <a:bodyPr/>
          <a:lstStyle>
            <a:lvl1pPr>
              <a:defRPr>
                <a:latin typeface="Tahoma" panose="020B0604030504040204" pitchFamily="34" charset="0"/>
              </a:defRPr>
            </a:lvl1pPr>
          </a:lstStyle>
          <a:p>
            <a:pPr>
              <a:defRPr/>
            </a:pPr>
            <a:fld id="{0D8B2AF5-9D03-49D8-8F9F-892D7F8C238C}" type="slidenum">
              <a:rPr lang="en-CA" altLang="en-US"/>
              <a:pPr>
                <a:defRPr/>
              </a:pPr>
              <a:t>‹#›</a:t>
            </a:fld>
            <a:endParaRPr lang="en-CA" altLang="en-US"/>
          </a:p>
        </p:txBody>
      </p:sp>
    </p:spTree>
    <p:extLst>
      <p:ext uri="{BB962C8B-B14F-4D97-AF65-F5344CB8AC3E}">
        <p14:creationId xmlns:p14="http://schemas.microsoft.com/office/powerpoint/2010/main" val="3490968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C71999-E13D-F61C-4829-28A1550687AE}"/>
              </a:ext>
            </a:extLst>
          </p:cNvPr>
          <p:cNvSpPr>
            <a:spLocks noGrp="1"/>
          </p:cNvSpPr>
          <p:nvPr>
            <p:ph type="dt" sz="half" idx="10"/>
          </p:nvPr>
        </p:nvSpPr>
        <p:spPr/>
        <p:txBody>
          <a:bodyPr/>
          <a:lstStyle>
            <a:lvl1pPr fontAlgn="base">
              <a:spcBef>
                <a:spcPct val="0"/>
              </a:spcBef>
              <a:spcAft>
                <a:spcPct val="0"/>
              </a:spcAft>
              <a:defRPr>
                <a:latin typeface="Tahoma" charset="0"/>
              </a:defRPr>
            </a:lvl1pPr>
          </a:lstStyle>
          <a:p>
            <a:pPr>
              <a:defRPr/>
            </a:pPr>
            <a:fld id="{F406317D-B979-4A58-A451-8F8D24DA36F0}" type="datetimeFigureOut">
              <a:rPr lang="en-CA"/>
              <a:pPr>
                <a:defRPr/>
              </a:pPr>
              <a:t>2022-11-18</a:t>
            </a:fld>
            <a:endParaRPr lang="en-CA"/>
          </a:p>
        </p:txBody>
      </p:sp>
      <p:sp>
        <p:nvSpPr>
          <p:cNvPr id="3" name="Footer Placeholder 2">
            <a:extLst>
              <a:ext uri="{FF2B5EF4-FFF2-40B4-BE49-F238E27FC236}">
                <a16:creationId xmlns:a16="http://schemas.microsoft.com/office/drawing/2014/main" id="{FCD4A179-77BF-8325-2815-ECEB84BB7480}"/>
              </a:ext>
            </a:extLst>
          </p:cNvPr>
          <p:cNvSpPr>
            <a:spLocks noGrp="1"/>
          </p:cNvSpPr>
          <p:nvPr>
            <p:ph type="ftr" sz="quarter" idx="11"/>
          </p:nvPr>
        </p:nvSpPr>
        <p:spPr/>
        <p:txBody>
          <a:bodyPr/>
          <a:lstStyle>
            <a:lvl1pPr fontAlgn="base">
              <a:spcBef>
                <a:spcPct val="0"/>
              </a:spcBef>
              <a:spcAft>
                <a:spcPct val="0"/>
              </a:spcAft>
              <a:defRPr>
                <a:latin typeface="Tahoma" charset="0"/>
              </a:defRPr>
            </a:lvl1pPr>
          </a:lstStyle>
          <a:p>
            <a:pPr>
              <a:defRPr/>
            </a:pPr>
            <a:endParaRPr lang="en-CA"/>
          </a:p>
        </p:txBody>
      </p:sp>
      <p:sp>
        <p:nvSpPr>
          <p:cNvPr id="4" name="Slide Number Placeholder 3">
            <a:extLst>
              <a:ext uri="{FF2B5EF4-FFF2-40B4-BE49-F238E27FC236}">
                <a16:creationId xmlns:a16="http://schemas.microsoft.com/office/drawing/2014/main" id="{F7EA6180-EF29-6D79-DBAE-F69C1B119DF6}"/>
              </a:ext>
            </a:extLst>
          </p:cNvPr>
          <p:cNvSpPr>
            <a:spLocks noGrp="1"/>
          </p:cNvSpPr>
          <p:nvPr>
            <p:ph type="sldNum" sz="quarter" idx="12"/>
          </p:nvPr>
        </p:nvSpPr>
        <p:spPr/>
        <p:txBody>
          <a:bodyPr/>
          <a:lstStyle>
            <a:lvl1pPr>
              <a:defRPr>
                <a:latin typeface="Tahoma" panose="020B0604030504040204" pitchFamily="34" charset="0"/>
              </a:defRPr>
            </a:lvl1pPr>
          </a:lstStyle>
          <a:p>
            <a:pPr>
              <a:defRPr/>
            </a:pPr>
            <a:fld id="{986DDB31-2A95-44F8-AA69-56C022FCAA17}" type="slidenum">
              <a:rPr lang="en-CA" altLang="en-US"/>
              <a:pPr>
                <a:defRPr/>
              </a:pPr>
              <a:t>‹#›</a:t>
            </a:fld>
            <a:endParaRPr lang="en-CA" altLang="en-US"/>
          </a:p>
        </p:txBody>
      </p:sp>
    </p:spTree>
    <p:extLst>
      <p:ext uri="{BB962C8B-B14F-4D97-AF65-F5344CB8AC3E}">
        <p14:creationId xmlns:p14="http://schemas.microsoft.com/office/powerpoint/2010/main" val="439817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7B3F430F-8AA0-5617-3386-5F2597D4E7E9}"/>
              </a:ext>
            </a:extLst>
          </p:cNvPr>
          <p:cNvSpPr>
            <a:spLocks noGrp="1"/>
          </p:cNvSpPr>
          <p:nvPr>
            <p:ph type="dt" sz="half" idx="10"/>
          </p:nvPr>
        </p:nvSpPr>
        <p:spPr/>
        <p:txBody>
          <a:bodyPr/>
          <a:lstStyle>
            <a:lvl1pPr fontAlgn="base">
              <a:spcBef>
                <a:spcPct val="0"/>
              </a:spcBef>
              <a:spcAft>
                <a:spcPct val="0"/>
              </a:spcAft>
              <a:defRPr>
                <a:latin typeface="Tahoma" charset="0"/>
              </a:defRPr>
            </a:lvl1pPr>
          </a:lstStyle>
          <a:p>
            <a:pPr>
              <a:defRPr/>
            </a:pPr>
            <a:fld id="{5A044C16-CC4F-4B01-B89D-FA6F5494CF7E}" type="datetimeFigureOut">
              <a:rPr lang="en-CA"/>
              <a:pPr>
                <a:defRPr/>
              </a:pPr>
              <a:t>2022-11-18</a:t>
            </a:fld>
            <a:endParaRPr lang="en-CA"/>
          </a:p>
        </p:txBody>
      </p:sp>
      <p:sp>
        <p:nvSpPr>
          <p:cNvPr id="6" name="Footer Placeholder 5">
            <a:extLst>
              <a:ext uri="{FF2B5EF4-FFF2-40B4-BE49-F238E27FC236}">
                <a16:creationId xmlns:a16="http://schemas.microsoft.com/office/drawing/2014/main" id="{6FDE499C-C28C-BFFB-8F34-7BA75A119698}"/>
              </a:ext>
            </a:extLst>
          </p:cNvPr>
          <p:cNvSpPr>
            <a:spLocks noGrp="1"/>
          </p:cNvSpPr>
          <p:nvPr>
            <p:ph type="ftr" sz="quarter" idx="11"/>
          </p:nvPr>
        </p:nvSpPr>
        <p:spPr/>
        <p:txBody>
          <a:bodyPr/>
          <a:lstStyle>
            <a:lvl1pPr fontAlgn="base">
              <a:spcBef>
                <a:spcPct val="0"/>
              </a:spcBef>
              <a:spcAft>
                <a:spcPct val="0"/>
              </a:spcAft>
              <a:defRPr>
                <a:latin typeface="Tahoma" charset="0"/>
              </a:defRPr>
            </a:lvl1pPr>
          </a:lstStyle>
          <a:p>
            <a:pPr>
              <a:defRPr/>
            </a:pPr>
            <a:endParaRPr lang="en-CA"/>
          </a:p>
        </p:txBody>
      </p:sp>
      <p:sp>
        <p:nvSpPr>
          <p:cNvPr id="7" name="Slide Number Placeholder 6">
            <a:extLst>
              <a:ext uri="{FF2B5EF4-FFF2-40B4-BE49-F238E27FC236}">
                <a16:creationId xmlns:a16="http://schemas.microsoft.com/office/drawing/2014/main" id="{78721209-40FB-1314-126B-09AF958F046A}"/>
              </a:ext>
            </a:extLst>
          </p:cNvPr>
          <p:cNvSpPr>
            <a:spLocks noGrp="1"/>
          </p:cNvSpPr>
          <p:nvPr>
            <p:ph type="sldNum" sz="quarter" idx="12"/>
          </p:nvPr>
        </p:nvSpPr>
        <p:spPr/>
        <p:txBody>
          <a:bodyPr/>
          <a:lstStyle>
            <a:lvl1pPr>
              <a:defRPr>
                <a:latin typeface="Tahoma" panose="020B0604030504040204" pitchFamily="34" charset="0"/>
              </a:defRPr>
            </a:lvl1pPr>
          </a:lstStyle>
          <a:p>
            <a:pPr>
              <a:defRPr/>
            </a:pPr>
            <a:fld id="{02CC9ADF-86D7-4D4F-8DFE-0144B292E1BC}" type="slidenum">
              <a:rPr lang="en-CA" altLang="en-US"/>
              <a:pPr>
                <a:defRPr/>
              </a:pPr>
              <a:t>‹#›</a:t>
            </a:fld>
            <a:endParaRPr lang="en-CA" altLang="en-US"/>
          </a:p>
        </p:txBody>
      </p:sp>
    </p:spTree>
    <p:extLst>
      <p:ext uri="{BB962C8B-B14F-4D97-AF65-F5344CB8AC3E}">
        <p14:creationId xmlns:p14="http://schemas.microsoft.com/office/powerpoint/2010/main" val="2190597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34408582-60D9-C911-D1D2-E8E0AFF10083}"/>
              </a:ext>
            </a:extLst>
          </p:cNvPr>
          <p:cNvSpPr>
            <a:spLocks noGrp="1"/>
          </p:cNvSpPr>
          <p:nvPr>
            <p:ph type="dt" sz="half" idx="10"/>
          </p:nvPr>
        </p:nvSpPr>
        <p:spPr/>
        <p:txBody>
          <a:bodyPr/>
          <a:lstStyle>
            <a:lvl1pPr fontAlgn="base">
              <a:spcBef>
                <a:spcPct val="0"/>
              </a:spcBef>
              <a:spcAft>
                <a:spcPct val="0"/>
              </a:spcAft>
              <a:defRPr>
                <a:latin typeface="Tahoma" charset="0"/>
              </a:defRPr>
            </a:lvl1pPr>
          </a:lstStyle>
          <a:p>
            <a:pPr>
              <a:defRPr/>
            </a:pPr>
            <a:fld id="{7A55AFDA-E3F0-47CC-9E4B-562262E38AE5}" type="datetimeFigureOut">
              <a:rPr lang="en-CA"/>
              <a:pPr>
                <a:defRPr/>
              </a:pPr>
              <a:t>2022-11-18</a:t>
            </a:fld>
            <a:endParaRPr lang="en-CA"/>
          </a:p>
        </p:txBody>
      </p:sp>
      <p:sp>
        <p:nvSpPr>
          <p:cNvPr id="6" name="Footer Placeholder 5">
            <a:extLst>
              <a:ext uri="{FF2B5EF4-FFF2-40B4-BE49-F238E27FC236}">
                <a16:creationId xmlns:a16="http://schemas.microsoft.com/office/drawing/2014/main" id="{E12BE2D0-454D-50F6-F217-2E5352CC50C5}"/>
              </a:ext>
            </a:extLst>
          </p:cNvPr>
          <p:cNvSpPr>
            <a:spLocks noGrp="1"/>
          </p:cNvSpPr>
          <p:nvPr>
            <p:ph type="ftr" sz="quarter" idx="11"/>
          </p:nvPr>
        </p:nvSpPr>
        <p:spPr/>
        <p:txBody>
          <a:bodyPr/>
          <a:lstStyle>
            <a:lvl1pPr fontAlgn="base">
              <a:spcBef>
                <a:spcPct val="0"/>
              </a:spcBef>
              <a:spcAft>
                <a:spcPct val="0"/>
              </a:spcAft>
              <a:defRPr>
                <a:latin typeface="Tahoma" charset="0"/>
              </a:defRPr>
            </a:lvl1pPr>
          </a:lstStyle>
          <a:p>
            <a:pPr>
              <a:defRPr/>
            </a:pPr>
            <a:endParaRPr lang="en-CA"/>
          </a:p>
        </p:txBody>
      </p:sp>
      <p:sp>
        <p:nvSpPr>
          <p:cNvPr id="7" name="Slide Number Placeholder 6">
            <a:extLst>
              <a:ext uri="{FF2B5EF4-FFF2-40B4-BE49-F238E27FC236}">
                <a16:creationId xmlns:a16="http://schemas.microsoft.com/office/drawing/2014/main" id="{AC13CE92-3128-20ED-C4AA-FC75724B9D1F}"/>
              </a:ext>
            </a:extLst>
          </p:cNvPr>
          <p:cNvSpPr>
            <a:spLocks noGrp="1"/>
          </p:cNvSpPr>
          <p:nvPr>
            <p:ph type="sldNum" sz="quarter" idx="12"/>
          </p:nvPr>
        </p:nvSpPr>
        <p:spPr/>
        <p:txBody>
          <a:bodyPr/>
          <a:lstStyle>
            <a:lvl1pPr>
              <a:defRPr>
                <a:latin typeface="Tahoma" panose="020B0604030504040204" pitchFamily="34" charset="0"/>
              </a:defRPr>
            </a:lvl1pPr>
          </a:lstStyle>
          <a:p>
            <a:pPr>
              <a:defRPr/>
            </a:pPr>
            <a:fld id="{6D5039A3-A3F9-4A08-940F-779D7393A02E}" type="slidenum">
              <a:rPr lang="en-CA" altLang="en-US"/>
              <a:pPr>
                <a:defRPr/>
              </a:pPr>
              <a:t>‹#›</a:t>
            </a:fld>
            <a:endParaRPr lang="en-CA" altLang="en-US"/>
          </a:p>
        </p:txBody>
      </p:sp>
    </p:spTree>
    <p:extLst>
      <p:ext uri="{BB962C8B-B14F-4D97-AF65-F5344CB8AC3E}">
        <p14:creationId xmlns:p14="http://schemas.microsoft.com/office/powerpoint/2010/main" val="67368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7B93B4A-C028-B3C3-D4DA-F6573BE6D242}"/>
              </a:ext>
            </a:extLst>
          </p:cNvPr>
          <p:cNvSpPr>
            <a:spLocks noGrp="1"/>
          </p:cNvSpPr>
          <p:nvPr>
            <p:ph type="dt" sz="half" idx="10"/>
          </p:nvPr>
        </p:nvSpPr>
        <p:spPr/>
        <p:txBody>
          <a:bodyPr/>
          <a:lstStyle>
            <a:lvl1pPr fontAlgn="base">
              <a:spcBef>
                <a:spcPct val="0"/>
              </a:spcBef>
              <a:spcAft>
                <a:spcPct val="0"/>
              </a:spcAft>
              <a:defRPr>
                <a:latin typeface="Tahoma" charset="0"/>
              </a:defRPr>
            </a:lvl1pPr>
          </a:lstStyle>
          <a:p>
            <a:pPr>
              <a:defRPr/>
            </a:pPr>
            <a:fld id="{DF2E9290-2FE3-4741-BF60-BD9445D67143}" type="datetimeFigureOut">
              <a:rPr lang="en-CA"/>
              <a:pPr>
                <a:defRPr/>
              </a:pPr>
              <a:t>2022-11-18</a:t>
            </a:fld>
            <a:endParaRPr lang="en-CA"/>
          </a:p>
        </p:txBody>
      </p:sp>
      <p:sp>
        <p:nvSpPr>
          <p:cNvPr id="5" name="Footer Placeholder 4">
            <a:extLst>
              <a:ext uri="{FF2B5EF4-FFF2-40B4-BE49-F238E27FC236}">
                <a16:creationId xmlns:a16="http://schemas.microsoft.com/office/drawing/2014/main" id="{0A9DB412-4D0F-BA1D-B5A3-54BB93CA3D18}"/>
              </a:ext>
            </a:extLst>
          </p:cNvPr>
          <p:cNvSpPr>
            <a:spLocks noGrp="1"/>
          </p:cNvSpPr>
          <p:nvPr>
            <p:ph type="ftr" sz="quarter" idx="11"/>
          </p:nvPr>
        </p:nvSpPr>
        <p:spPr/>
        <p:txBody>
          <a:bodyPr/>
          <a:lstStyle>
            <a:lvl1pPr fontAlgn="base">
              <a:spcBef>
                <a:spcPct val="0"/>
              </a:spcBef>
              <a:spcAft>
                <a:spcPct val="0"/>
              </a:spcAft>
              <a:defRPr>
                <a:latin typeface="Tahoma" charset="0"/>
              </a:defRPr>
            </a:lvl1pPr>
          </a:lstStyle>
          <a:p>
            <a:pPr>
              <a:defRPr/>
            </a:pPr>
            <a:endParaRPr lang="en-CA"/>
          </a:p>
        </p:txBody>
      </p:sp>
      <p:sp>
        <p:nvSpPr>
          <p:cNvPr id="6" name="Slide Number Placeholder 5">
            <a:extLst>
              <a:ext uri="{FF2B5EF4-FFF2-40B4-BE49-F238E27FC236}">
                <a16:creationId xmlns:a16="http://schemas.microsoft.com/office/drawing/2014/main" id="{F90C8371-B3CE-DB06-637E-BAB02EA92376}"/>
              </a:ext>
            </a:extLst>
          </p:cNvPr>
          <p:cNvSpPr>
            <a:spLocks noGrp="1"/>
          </p:cNvSpPr>
          <p:nvPr>
            <p:ph type="sldNum" sz="quarter" idx="12"/>
          </p:nvPr>
        </p:nvSpPr>
        <p:spPr/>
        <p:txBody>
          <a:bodyPr/>
          <a:lstStyle>
            <a:lvl1pPr>
              <a:defRPr>
                <a:latin typeface="Tahoma" panose="020B0604030504040204" pitchFamily="34" charset="0"/>
              </a:defRPr>
            </a:lvl1pPr>
          </a:lstStyle>
          <a:p>
            <a:pPr>
              <a:defRPr/>
            </a:pPr>
            <a:fld id="{24BF7D1C-1E21-4F53-BF3E-4ABA8D460FEF}" type="slidenum">
              <a:rPr lang="en-CA" altLang="en-US"/>
              <a:pPr>
                <a:defRPr/>
              </a:pPr>
              <a:t>‹#›</a:t>
            </a:fld>
            <a:endParaRPr lang="en-CA" altLang="en-US"/>
          </a:p>
        </p:txBody>
      </p:sp>
    </p:spTree>
    <p:extLst>
      <p:ext uri="{BB962C8B-B14F-4D97-AF65-F5344CB8AC3E}">
        <p14:creationId xmlns:p14="http://schemas.microsoft.com/office/powerpoint/2010/main" val="1762724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EFD993C-DAFF-CE26-1929-8B9AECA18CD1}"/>
              </a:ext>
            </a:extLst>
          </p:cNvPr>
          <p:cNvSpPr>
            <a:spLocks noGrp="1"/>
          </p:cNvSpPr>
          <p:nvPr>
            <p:ph type="dt" sz="half" idx="10"/>
          </p:nvPr>
        </p:nvSpPr>
        <p:spPr/>
        <p:txBody>
          <a:bodyPr/>
          <a:lstStyle>
            <a:lvl1pPr fontAlgn="base">
              <a:spcBef>
                <a:spcPct val="0"/>
              </a:spcBef>
              <a:spcAft>
                <a:spcPct val="0"/>
              </a:spcAft>
              <a:defRPr>
                <a:latin typeface="Tahoma" charset="0"/>
              </a:defRPr>
            </a:lvl1pPr>
          </a:lstStyle>
          <a:p>
            <a:pPr>
              <a:defRPr/>
            </a:pPr>
            <a:fld id="{9D2C89E6-F5D8-4349-BB33-B70583BA57DC}" type="datetimeFigureOut">
              <a:rPr lang="en-CA"/>
              <a:pPr>
                <a:defRPr/>
              </a:pPr>
              <a:t>2022-11-18</a:t>
            </a:fld>
            <a:endParaRPr lang="en-CA"/>
          </a:p>
        </p:txBody>
      </p:sp>
      <p:sp>
        <p:nvSpPr>
          <p:cNvPr id="5" name="Footer Placeholder 4">
            <a:extLst>
              <a:ext uri="{FF2B5EF4-FFF2-40B4-BE49-F238E27FC236}">
                <a16:creationId xmlns:a16="http://schemas.microsoft.com/office/drawing/2014/main" id="{B8F275CE-4713-16FC-F677-6639B4D66C18}"/>
              </a:ext>
            </a:extLst>
          </p:cNvPr>
          <p:cNvSpPr>
            <a:spLocks noGrp="1"/>
          </p:cNvSpPr>
          <p:nvPr>
            <p:ph type="ftr" sz="quarter" idx="11"/>
          </p:nvPr>
        </p:nvSpPr>
        <p:spPr/>
        <p:txBody>
          <a:bodyPr/>
          <a:lstStyle>
            <a:lvl1pPr fontAlgn="base">
              <a:spcBef>
                <a:spcPct val="0"/>
              </a:spcBef>
              <a:spcAft>
                <a:spcPct val="0"/>
              </a:spcAft>
              <a:defRPr>
                <a:latin typeface="Tahoma" charset="0"/>
              </a:defRPr>
            </a:lvl1pPr>
          </a:lstStyle>
          <a:p>
            <a:pPr>
              <a:defRPr/>
            </a:pPr>
            <a:endParaRPr lang="en-CA"/>
          </a:p>
        </p:txBody>
      </p:sp>
      <p:sp>
        <p:nvSpPr>
          <p:cNvPr id="6" name="Slide Number Placeholder 5">
            <a:extLst>
              <a:ext uri="{FF2B5EF4-FFF2-40B4-BE49-F238E27FC236}">
                <a16:creationId xmlns:a16="http://schemas.microsoft.com/office/drawing/2014/main" id="{33CE9F0E-AFA5-1F77-AEF5-7A180077E711}"/>
              </a:ext>
            </a:extLst>
          </p:cNvPr>
          <p:cNvSpPr>
            <a:spLocks noGrp="1"/>
          </p:cNvSpPr>
          <p:nvPr>
            <p:ph type="sldNum" sz="quarter" idx="12"/>
          </p:nvPr>
        </p:nvSpPr>
        <p:spPr/>
        <p:txBody>
          <a:bodyPr/>
          <a:lstStyle>
            <a:lvl1pPr>
              <a:defRPr>
                <a:latin typeface="Tahoma" panose="020B0604030504040204" pitchFamily="34" charset="0"/>
              </a:defRPr>
            </a:lvl1pPr>
          </a:lstStyle>
          <a:p>
            <a:pPr>
              <a:defRPr/>
            </a:pPr>
            <a:fld id="{D5E21739-46B8-467E-A683-110EE80E9818}" type="slidenum">
              <a:rPr lang="en-CA" altLang="en-US"/>
              <a:pPr>
                <a:defRPr/>
              </a:pPr>
              <a:t>‹#›</a:t>
            </a:fld>
            <a:endParaRPr lang="en-CA" altLang="en-US"/>
          </a:p>
        </p:txBody>
      </p:sp>
    </p:spTree>
    <p:extLst>
      <p:ext uri="{BB962C8B-B14F-4D97-AF65-F5344CB8AC3E}">
        <p14:creationId xmlns:p14="http://schemas.microsoft.com/office/powerpoint/2010/main" val="785253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A112AC8F-BEC4-503D-8B97-E495BAF9A27E}"/>
              </a:ext>
            </a:extLst>
          </p:cNvPr>
          <p:cNvGrpSpPr>
            <a:grpSpLocks/>
          </p:cNvGrpSpPr>
          <p:nvPr/>
        </p:nvGrpSpPr>
        <p:grpSpPr bwMode="auto">
          <a:xfrm>
            <a:off x="0" y="0"/>
            <a:ext cx="11277600" cy="5943600"/>
            <a:chOff x="0" y="0"/>
            <a:chExt cx="5328" cy="3744"/>
          </a:xfrm>
        </p:grpSpPr>
        <p:sp>
          <p:nvSpPr>
            <p:cNvPr id="3" name="Freeform 3">
              <a:extLst>
                <a:ext uri="{FF2B5EF4-FFF2-40B4-BE49-F238E27FC236}">
                  <a16:creationId xmlns:a16="http://schemas.microsoft.com/office/drawing/2014/main" id="{93460967-76BA-9884-FB12-F7EC957438B0}"/>
                </a:ext>
              </a:extLst>
            </p:cNvPr>
            <p:cNvSpPr>
              <a:spLocks/>
            </p:cNvSpPr>
            <p:nvPr/>
          </p:nvSpPr>
          <p:spPr bwMode="hidden">
            <a:xfrm>
              <a:off x="0" y="1440"/>
              <a:ext cx="5155" cy="2304"/>
            </a:xfrm>
            <a:custGeom>
              <a:avLst/>
              <a:gdLst>
                <a:gd name="T0" fmla="*/ 5154 w 5155"/>
                <a:gd name="T1" fmla="*/ 1769 h 2304"/>
                <a:gd name="T2" fmla="*/ 0 w 5155"/>
                <a:gd name="T3" fmla="*/ 2304 h 2304"/>
                <a:gd name="T4" fmla="*/ 0 w 5155"/>
                <a:gd name="T5" fmla="*/ 1252 h 2304"/>
                <a:gd name="T6" fmla="*/ 5155 w 5155"/>
                <a:gd name="T7" fmla="*/ 0 h 2304"/>
                <a:gd name="T8" fmla="*/ 5155 w 5155"/>
                <a:gd name="T9" fmla="*/ 1416 h 2304"/>
                <a:gd name="T10" fmla="*/ 5154 w 5155"/>
                <a:gd name="T11" fmla="*/ 1769 h 2304"/>
              </a:gdLst>
              <a:ahLst/>
              <a:cxnLst>
                <a:cxn ang="0">
                  <a:pos x="T0" y="T1"/>
                </a:cxn>
                <a:cxn ang="0">
                  <a:pos x="T2" y="T3"/>
                </a:cxn>
                <a:cxn ang="0">
                  <a:pos x="T4" y="T5"/>
                </a:cxn>
                <a:cxn ang="0">
                  <a:pos x="T6" y="T7"/>
                </a:cxn>
                <a:cxn ang="0">
                  <a:pos x="T8" y="T9"/>
                </a:cxn>
                <a:cxn ang="0">
                  <a:pos x="T10" y="T11"/>
                </a:cxn>
              </a:cxnLst>
              <a:rect l="0" t="0" r="r" b="b"/>
              <a:pathLst>
                <a:path w="5155" h="2304">
                  <a:moveTo>
                    <a:pt x="5154" y="1769"/>
                  </a:moveTo>
                  <a:lnTo>
                    <a:pt x="0" y="2304"/>
                  </a:lnTo>
                  <a:lnTo>
                    <a:pt x="0" y="1252"/>
                  </a:lnTo>
                  <a:lnTo>
                    <a:pt x="5155" y="0"/>
                  </a:lnTo>
                  <a:lnTo>
                    <a:pt x="5155" y="1416"/>
                  </a:lnTo>
                  <a:lnTo>
                    <a:pt x="5154" y="1769"/>
                  </a:lnTo>
                  <a:close/>
                </a:path>
              </a:pathLst>
            </a:custGeom>
            <a:gradFill rotWithShape="1">
              <a:gsLst>
                <a:gs pos="0">
                  <a:schemeClr val="bg1">
                    <a:gamma/>
                    <a:shade val="84706"/>
                    <a:invGamma/>
                  </a:schemeClr>
                </a:gs>
                <a:gs pos="100000">
                  <a:schemeClr val="bg1"/>
                </a:gs>
              </a:gsLst>
              <a:lin ang="0" scaled="1"/>
            </a:gradFill>
            <a:ln>
              <a:noFill/>
            </a:ln>
          </p:spPr>
          <p:txBody>
            <a:bodyPr/>
            <a:lstStyle/>
            <a:p>
              <a:pPr eaLnBrk="1" hangingPunct="1">
                <a:defRPr/>
              </a:pPr>
              <a:endParaRPr lang="en-US" sz="1800">
                <a:latin typeface="Tahoma" charset="0"/>
                <a:cs typeface="Arial" charset="0"/>
              </a:endParaRPr>
            </a:p>
          </p:txBody>
        </p:sp>
        <p:sp>
          <p:nvSpPr>
            <p:cNvPr id="4" name="Freeform 4">
              <a:extLst>
                <a:ext uri="{FF2B5EF4-FFF2-40B4-BE49-F238E27FC236}">
                  <a16:creationId xmlns:a16="http://schemas.microsoft.com/office/drawing/2014/main" id="{B2303837-E956-03EC-DAE5-456DD1C28CFB}"/>
                </a:ext>
              </a:extLst>
            </p:cNvPr>
            <p:cNvSpPr>
              <a:spLocks/>
            </p:cNvSpPr>
            <p:nvPr/>
          </p:nvSpPr>
          <p:spPr bwMode="hidden">
            <a:xfrm>
              <a:off x="0" y="0"/>
              <a:ext cx="5328" cy="3689"/>
            </a:xfrm>
            <a:custGeom>
              <a:avLst/>
              <a:gdLst>
                <a:gd name="T0" fmla="*/ 5311 w 5328"/>
                <a:gd name="T1" fmla="*/ 3209 h 3689"/>
                <a:gd name="T2" fmla="*/ 0 w 5328"/>
                <a:gd name="T3" fmla="*/ 3689 h 3689"/>
                <a:gd name="T4" fmla="*/ 0 w 5328"/>
                <a:gd name="T5" fmla="*/ 9 h 3689"/>
                <a:gd name="T6" fmla="*/ 5328 w 5328"/>
                <a:gd name="T7" fmla="*/ 0 h 3689"/>
                <a:gd name="T8" fmla="*/ 5311 w 5328"/>
                <a:gd name="T9" fmla="*/ 3209 h 36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28" h="3689">
                  <a:moveTo>
                    <a:pt x="5311" y="3209"/>
                  </a:moveTo>
                  <a:lnTo>
                    <a:pt x="0" y="3689"/>
                  </a:lnTo>
                  <a:lnTo>
                    <a:pt x="0" y="9"/>
                  </a:lnTo>
                  <a:lnTo>
                    <a:pt x="5328" y="0"/>
                  </a:lnTo>
                  <a:lnTo>
                    <a:pt x="5311" y="3209"/>
                  </a:lnTo>
                  <a:close/>
                </a:path>
              </a:pathLst>
            </a:custGeom>
            <a:gradFill rotWithShape="1">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sz="1800"/>
            </a:p>
          </p:txBody>
        </p:sp>
      </p:grpSp>
      <p:sp>
        <p:nvSpPr>
          <p:cNvPr id="132101" name="Rectangle 5"/>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pPr lvl="0"/>
            <a:r>
              <a:rPr lang="en-US" altLang="en-US" noProof="0"/>
              <a:t>Click to edit Master subtitle style</a:t>
            </a:r>
          </a:p>
        </p:txBody>
      </p:sp>
      <p:sp>
        <p:nvSpPr>
          <p:cNvPr id="132105" name="Rectangle 9"/>
          <p:cNvSpPr>
            <a:spLocks noGrp="1" noChangeArrowheads="1"/>
          </p:cNvSpPr>
          <p:nvPr>
            <p:ph type="ctrTitle" sz="quarter"/>
          </p:nvPr>
        </p:nvSpPr>
        <p:spPr>
          <a:xfrm>
            <a:off x="914400" y="1768476"/>
            <a:ext cx="10363200" cy="1736725"/>
          </a:xfrm>
        </p:spPr>
        <p:txBody>
          <a:bodyPr anchor="b" anchorCtr="1"/>
          <a:lstStyle>
            <a:lvl1pPr>
              <a:defRPr sz="5400"/>
            </a:lvl1pPr>
          </a:lstStyle>
          <a:p>
            <a:pPr lvl="0"/>
            <a:r>
              <a:rPr lang="en-US" altLang="en-US" noProof="0"/>
              <a:t>Click to edit Master title style</a:t>
            </a:r>
          </a:p>
        </p:txBody>
      </p:sp>
      <p:sp>
        <p:nvSpPr>
          <p:cNvPr id="5" name="Date Placeholder 6">
            <a:extLst>
              <a:ext uri="{FF2B5EF4-FFF2-40B4-BE49-F238E27FC236}">
                <a16:creationId xmlns:a16="http://schemas.microsoft.com/office/drawing/2014/main" id="{48E340D5-2A66-DC96-B90F-B5FBDEE5A04E}"/>
              </a:ext>
            </a:extLst>
          </p:cNvPr>
          <p:cNvSpPr>
            <a:spLocks noGrp="1" noChangeArrowheads="1"/>
          </p:cNvSpPr>
          <p:nvPr>
            <p:ph type="dt" sz="quarter" idx="10"/>
          </p:nvPr>
        </p:nvSpPr>
        <p:spPr/>
        <p:txBody>
          <a:bodyPr/>
          <a:lstStyle>
            <a:lvl1pPr>
              <a:defRPr/>
            </a:lvl1pPr>
          </a:lstStyle>
          <a:p>
            <a:pPr>
              <a:defRPr/>
            </a:pPr>
            <a:endParaRPr lang="en-US" altLang="en-US"/>
          </a:p>
        </p:txBody>
      </p:sp>
      <p:sp>
        <p:nvSpPr>
          <p:cNvPr id="6" name="Footer Placeholder 7">
            <a:extLst>
              <a:ext uri="{FF2B5EF4-FFF2-40B4-BE49-F238E27FC236}">
                <a16:creationId xmlns:a16="http://schemas.microsoft.com/office/drawing/2014/main" id="{F55250DC-4A3C-4AD7-D732-4B22A0EE9908}"/>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7" name="Slide Number Placeholder 8">
            <a:extLst>
              <a:ext uri="{FF2B5EF4-FFF2-40B4-BE49-F238E27FC236}">
                <a16:creationId xmlns:a16="http://schemas.microsoft.com/office/drawing/2014/main" id="{C3839132-6BD7-052E-BA10-2DB61F50CD3C}"/>
              </a:ext>
            </a:extLst>
          </p:cNvPr>
          <p:cNvSpPr>
            <a:spLocks noGrp="1" noChangeArrowheads="1"/>
          </p:cNvSpPr>
          <p:nvPr>
            <p:ph type="sldNum" sz="quarter" idx="12"/>
          </p:nvPr>
        </p:nvSpPr>
        <p:spPr/>
        <p:txBody>
          <a:bodyPr/>
          <a:lstStyle>
            <a:lvl1pPr>
              <a:defRPr/>
            </a:lvl1pPr>
          </a:lstStyle>
          <a:p>
            <a:pPr>
              <a:defRPr/>
            </a:pPr>
            <a:fld id="{DD9CDFDA-F95D-45F0-91EB-DAEC9A70A497}" type="slidenum">
              <a:rPr lang="en-US" altLang="en-US"/>
              <a:pPr>
                <a:defRPr/>
              </a:pPr>
              <a:t>‹#›</a:t>
            </a:fld>
            <a:endParaRPr lang="en-US" altLang="en-US"/>
          </a:p>
        </p:txBody>
      </p:sp>
    </p:spTree>
    <p:extLst>
      <p:ext uri="{BB962C8B-B14F-4D97-AF65-F5344CB8AC3E}">
        <p14:creationId xmlns:p14="http://schemas.microsoft.com/office/powerpoint/2010/main" val="1205394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36C082D4-5CDE-0055-3338-C2FBB719C5C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8">
            <a:extLst>
              <a:ext uri="{FF2B5EF4-FFF2-40B4-BE49-F238E27FC236}">
                <a16:creationId xmlns:a16="http://schemas.microsoft.com/office/drawing/2014/main" id="{6B765CC4-375C-3868-1189-A8411B05E11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9">
            <a:extLst>
              <a:ext uri="{FF2B5EF4-FFF2-40B4-BE49-F238E27FC236}">
                <a16:creationId xmlns:a16="http://schemas.microsoft.com/office/drawing/2014/main" id="{3C36C158-9D29-52A5-676A-E908FA8009EB}"/>
              </a:ext>
            </a:extLst>
          </p:cNvPr>
          <p:cNvSpPr>
            <a:spLocks noGrp="1" noChangeArrowheads="1"/>
          </p:cNvSpPr>
          <p:nvPr>
            <p:ph type="sldNum" sz="quarter" idx="12"/>
          </p:nvPr>
        </p:nvSpPr>
        <p:spPr>
          <a:ln/>
        </p:spPr>
        <p:txBody>
          <a:bodyPr/>
          <a:lstStyle>
            <a:lvl1pPr>
              <a:defRPr/>
            </a:lvl1pPr>
          </a:lstStyle>
          <a:p>
            <a:pPr>
              <a:defRPr/>
            </a:pPr>
            <a:fld id="{C0771C0F-A200-4FC2-A635-9321DD4AE818}" type="slidenum">
              <a:rPr lang="en-US" altLang="en-US"/>
              <a:pPr>
                <a:defRPr/>
              </a:pPr>
              <a:t>‹#›</a:t>
            </a:fld>
            <a:endParaRPr lang="en-US" altLang="en-US"/>
          </a:p>
        </p:txBody>
      </p:sp>
    </p:spTree>
    <p:extLst>
      <p:ext uri="{BB962C8B-B14F-4D97-AF65-F5344CB8AC3E}">
        <p14:creationId xmlns:p14="http://schemas.microsoft.com/office/powerpoint/2010/main" val="20687783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a:extLst>
              <a:ext uri="{FF2B5EF4-FFF2-40B4-BE49-F238E27FC236}">
                <a16:creationId xmlns:a16="http://schemas.microsoft.com/office/drawing/2014/main" id="{560C25BB-717B-F6DD-A31A-247155F626C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8">
            <a:extLst>
              <a:ext uri="{FF2B5EF4-FFF2-40B4-BE49-F238E27FC236}">
                <a16:creationId xmlns:a16="http://schemas.microsoft.com/office/drawing/2014/main" id="{3B4D54E0-0543-1BDF-A6BA-EA1719813F3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9">
            <a:extLst>
              <a:ext uri="{FF2B5EF4-FFF2-40B4-BE49-F238E27FC236}">
                <a16:creationId xmlns:a16="http://schemas.microsoft.com/office/drawing/2014/main" id="{E0A562BF-E390-13B7-6F80-032CFE48CB89}"/>
              </a:ext>
            </a:extLst>
          </p:cNvPr>
          <p:cNvSpPr>
            <a:spLocks noGrp="1" noChangeArrowheads="1"/>
          </p:cNvSpPr>
          <p:nvPr>
            <p:ph type="sldNum" sz="quarter" idx="12"/>
          </p:nvPr>
        </p:nvSpPr>
        <p:spPr>
          <a:ln/>
        </p:spPr>
        <p:txBody>
          <a:bodyPr/>
          <a:lstStyle>
            <a:lvl1pPr>
              <a:defRPr/>
            </a:lvl1pPr>
          </a:lstStyle>
          <a:p>
            <a:pPr>
              <a:defRPr/>
            </a:pPr>
            <a:fld id="{687CEFD4-96BF-4BB2-8EC7-D66F4F283151}" type="slidenum">
              <a:rPr lang="en-US" altLang="en-US"/>
              <a:pPr>
                <a:defRPr/>
              </a:pPr>
              <a:t>‹#›</a:t>
            </a:fld>
            <a:endParaRPr lang="en-US" altLang="en-US"/>
          </a:p>
        </p:txBody>
      </p:sp>
    </p:spTree>
    <p:extLst>
      <p:ext uri="{BB962C8B-B14F-4D97-AF65-F5344CB8AC3E}">
        <p14:creationId xmlns:p14="http://schemas.microsoft.com/office/powerpoint/2010/main" val="3193697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a:extLst>
              <a:ext uri="{FF2B5EF4-FFF2-40B4-BE49-F238E27FC236}">
                <a16:creationId xmlns:a16="http://schemas.microsoft.com/office/drawing/2014/main" id="{A775A8EE-1A89-11FF-F8C9-1564E1E2432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8">
            <a:extLst>
              <a:ext uri="{FF2B5EF4-FFF2-40B4-BE49-F238E27FC236}">
                <a16:creationId xmlns:a16="http://schemas.microsoft.com/office/drawing/2014/main" id="{F2145C94-128E-4E82-2B3A-8D6BBCD8FB0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9">
            <a:extLst>
              <a:ext uri="{FF2B5EF4-FFF2-40B4-BE49-F238E27FC236}">
                <a16:creationId xmlns:a16="http://schemas.microsoft.com/office/drawing/2014/main" id="{1700CB77-0CBE-3D23-8C70-5C44978F53D6}"/>
              </a:ext>
            </a:extLst>
          </p:cNvPr>
          <p:cNvSpPr>
            <a:spLocks noGrp="1" noChangeArrowheads="1"/>
          </p:cNvSpPr>
          <p:nvPr>
            <p:ph type="sldNum" sz="quarter" idx="12"/>
          </p:nvPr>
        </p:nvSpPr>
        <p:spPr>
          <a:ln/>
        </p:spPr>
        <p:txBody>
          <a:bodyPr/>
          <a:lstStyle>
            <a:lvl1pPr>
              <a:defRPr/>
            </a:lvl1pPr>
          </a:lstStyle>
          <a:p>
            <a:pPr>
              <a:defRPr/>
            </a:pPr>
            <a:fld id="{33B4232D-2AF5-49F0-A21D-F5936559917F}" type="slidenum">
              <a:rPr lang="en-US" altLang="en-US"/>
              <a:pPr>
                <a:defRPr/>
              </a:pPr>
              <a:t>‹#›</a:t>
            </a:fld>
            <a:endParaRPr lang="en-US" altLang="en-US"/>
          </a:p>
        </p:txBody>
      </p:sp>
    </p:spTree>
    <p:extLst>
      <p:ext uri="{BB962C8B-B14F-4D97-AF65-F5344CB8AC3E}">
        <p14:creationId xmlns:p14="http://schemas.microsoft.com/office/powerpoint/2010/main" val="26501912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a:extLst>
              <a:ext uri="{FF2B5EF4-FFF2-40B4-BE49-F238E27FC236}">
                <a16:creationId xmlns:a16="http://schemas.microsoft.com/office/drawing/2014/main" id="{74D671E4-1579-21E2-C63A-8B12F2AF2B0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8">
            <a:extLst>
              <a:ext uri="{FF2B5EF4-FFF2-40B4-BE49-F238E27FC236}">
                <a16:creationId xmlns:a16="http://schemas.microsoft.com/office/drawing/2014/main" id="{8B76C284-1015-DACE-AC09-195BD59CBDB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9">
            <a:extLst>
              <a:ext uri="{FF2B5EF4-FFF2-40B4-BE49-F238E27FC236}">
                <a16:creationId xmlns:a16="http://schemas.microsoft.com/office/drawing/2014/main" id="{620274F1-1A56-B824-C6AF-6F865F657F10}"/>
              </a:ext>
            </a:extLst>
          </p:cNvPr>
          <p:cNvSpPr>
            <a:spLocks noGrp="1" noChangeArrowheads="1"/>
          </p:cNvSpPr>
          <p:nvPr>
            <p:ph type="sldNum" sz="quarter" idx="12"/>
          </p:nvPr>
        </p:nvSpPr>
        <p:spPr>
          <a:ln/>
        </p:spPr>
        <p:txBody>
          <a:bodyPr/>
          <a:lstStyle>
            <a:lvl1pPr>
              <a:defRPr/>
            </a:lvl1pPr>
          </a:lstStyle>
          <a:p>
            <a:pPr>
              <a:defRPr/>
            </a:pPr>
            <a:fld id="{E60FFBBF-4F81-4048-BC50-725F78C8FA20}" type="slidenum">
              <a:rPr lang="en-US" altLang="en-US"/>
              <a:pPr>
                <a:defRPr/>
              </a:pPr>
              <a:t>‹#›</a:t>
            </a:fld>
            <a:endParaRPr lang="en-US" altLang="en-US"/>
          </a:p>
        </p:txBody>
      </p:sp>
    </p:spTree>
    <p:extLst>
      <p:ext uri="{BB962C8B-B14F-4D97-AF65-F5344CB8AC3E}">
        <p14:creationId xmlns:p14="http://schemas.microsoft.com/office/powerpoint/2010/main" val="3231983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a:extLst>
              <a:ext uri="{FF2B5EF4-FFF2-40B4-BE49-F238E27FC236}">
                <a16:creationId xmlns:a16="http://schemas.microsoft.com/office/drawing/2014/main" id="{BD80809B-492C-B58C-04A2-5BF1ADE652C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8">
            <a:extLst>
              <a:ext uri="{FF2B5EF4-FFF2-40B4-BE49-F238E27FC236}">
                <a16:creationId xmlns:a16="http://schemas.microsoft.com/office/drawing/2014/main" id="{D618B89D-63E9-6BA2-08EA-F4177103CB4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9">
            <a:extLst>
              <a:ext uri="{FF2B5EF4-FFF2-40B4-BE49-F238E27FC236}">
                <a16:creationId xmlns:a16="http://schemas.microsoft.com/office/drawing/2014/main" id="{8B7B0B16-64EA-1F32-95D5-664F38D5579A}"/>
              </a:ext>
            </a:extLst>
          </p:cNvPr>
          <p:cNvSpPr>
            <a:spLocks noGrp="1" noChangeArrowheads="1"/>
          </p:cNvSpPr>
          <p:nvPr>
            <p:ph type="sldNum" sz="quarter" idx="12"/>
          </p:nvPr>
        </p:nvSpPr>
        <p:spPr>
          <a:ln/>
        </p:spPr>
        <p:txBody>
          <a:bodyPr/>
          <a:lstStyle>
            <a:lvl1pPr>
              <a:defRPr/>
            </a:lvl1pPr>
          </a:lstStyle>
          <a:p>
            <a:pPr>
              <a:defRPr/>
            </a:pPr>
            <a:fld id="{5DBCF0C4-9B88-4F64-9D36-476C52A71F80}" type="slidenum">
              <a:rPr lang="en-US" altLang="en-US"/>
              <a:pPr>
                <a:defRPr/>
              </a:pPr>
              <a:t>‹#›</a:t>
            </a:fld>
            <a:endParaRPr lang="en-US" altLang="en-US"/>
          </a:p>
        </p:txBody>
      </p:sp>
    </p:spTree>
    <p:extLst>
      <p:ext uri="{BB962C8B-B14F-4D97-AF65-F5344CB8AC3E}">
        <p14:creationId xmlns:p14="http://schemas.microsoft.com/office/powerpoint/2010/main" val="12725108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3C3378BC-0623-4C6A-AE03-63AC11470ED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8">
            <a:extLst>
              <a:ext uri="{FF2B5EF4-FFF2-40B4-BE49-F238E27FC236}">
                <a16:creationId xmlns:a16="http://schemas.microsoft.com/office/drawing/2014/main" id="{298944C4-F340-AA3E-284E-250478A32F2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9">
            <a:extLst>
              <a:ext uri="{FF2B5EF4-FFF2-40B4-BE49-F238E27FC236}">
                <a16:creationId xmlns:a16="http://schemas.microsoft.com/office/drawing/2014/main" id="{437F67FF-1FEF-3594-E7C7-E9F05152D1BE}"/>
              </a:ext>
            </a:extLst>
          </p:cNvPr>
          <p:cNvSpPr>
            <a:spLocks noGrp="1" noChangeArrowheads="1"/>
          </p:cNvSpPr>
          <p:nvPr>
            <p:ph type="sldNum" sz="quarter" idx="12"/>
          </p:nvPr>
        </p:nvSpPr>
        <p:spPr>
          <a:ln/>
        </p:spPr>
        <p:txBody>
          <a:bodyPr/>
          <a:lstStyle>
            <a:lvl1pPr>
              <a:defRPr/>
            </a:lvl1pPr>
          </a:lstStyle>
          <a:p>
            <a:pPr>
              <a:defRPr/>
            </a:pPr>
            <a:fld id="{3624B519-376C-41F0-87E0-8F56261A15FF}" type="slidenum">
              <a:rPr lang="en-US" altLang="en-US"/>
              <a:pPr>
                <a:defRPr/>
              </a:pPr>
              <a:t>‹#›</a:t>
            </a:fld>
            <a:endParaRPr lang="en-US" altLang="en-US"/>
          </a:p>
        </p:txBody>
      </p:sp>
    </p:spTree>
    <p:extLst>
      <p:ext uri="{BB962C8B-B14F-4D97-AF65-F5344CB8AC3E}">
        <p14:creationId xmlns:p14="http://schemas.microsoft.com/office/powerpoint/2010/main" val="42872275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a:extLst>
              <a:ext uri="{FF2B5EF4-FFF2-40B4-BE49-F238E27FC236}">
                <a16:creationId xmlns:a16="http://schemas.microsoft.com/office/drawing/2014/main" id="{2DA6213F-25BE-8972-8225-225683DA0F9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8">
            <a:extLst>
              <a:ext uri="{FF2B5EF4-FFF2-40B4-BE49-F238E27FC236}">
                <a16:creationId xmlns:a16="http://schemas.microsoft.com/office/drawing/2014/main" id="{CFDE6E58-50F4-3B63-F3F3-67F4BC540D2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9">
            <a:extLst>
              <a:ext uri="{FF2B5EF4-FFF2-40B4-BE49-F238E27FC236}">
                <a16:creationId xmlns:a16="http://schemas.microsoft.com/office/drawing/2014/main" id="{1BE75C47-E9E8-6C96-3DE2-1C74247C248D}"/>
              </a:ext>
            </a:extLst>
          </p:cNvPr>
          <p:cNvSpPr>
            <a:spLocks noGrp="1" noChangeArrowheads="1"/>
          </p:cNvSpPr>
          <p:nvPr>
            <p:ph type="sldNum" sz="quarter" idx="12"/>
          </p:nvPr>
        </p:nvSpPr>
        <p:spPr>
          <a:ln/>
        </p:spPr>
        <p:txBody>
          <a:bodyPr/>
          <a:lstStyle>
            <a:lvl1pPr>
              <a:defRPr/>
            </a:lvl1pPr>
          </a:lstStyle>
          <a:p>
            <a:pPr>
              <a:defRPr/>
            </a:pPr>
            <a:fld id="{1E5152F5-4E7D-4B62-B0D5-0273AE7DF22A}" type="slidenum">
              <a:rPr lang="en-US" altLang="en-US"/>
              <a:pPr>
                <a:defRPr/>
              </a:pPr>
              <a:t>‹#›</a:t>
            </a:fld>
            <a:endParaRPr lang="en-US" altLang="en-US"/>
          </a:p>
        </p:txBody>
      </p:sp>
    </p:spTree>
    <p:extLst>
      <p:ext uri="{BB962C8B-B14F-4D97-AF65-F5344CB8AC3E}">
        <p14:creationId xmlns:p14="http://schemas.microsoft.com/office/powerpoint/2010/main" val="6115839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a:extLst>
              <a:ext uri="{FF2B5EF4-FFF2-40B4-BE49-F238E27FC236}">
                <a16:creationId xmlns:a16="http://schemas.microsoft.com/office/drawing/2014/main" id="{1FAADF28-58B3-D7D6-144B-D3EBE5F4B0E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8">
            <a:extLst>
              <a:ext uri="{FF2B5EF4-FFF2-40B4-BE49-F238E27FC236}">
                <a16:creationId xmlns:a16="http://schemas.microsoft.com/office/drawing/2014/main" id="{C88C1BD8-FAB0-930C-F996-55EF26FD07D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9">
            <a:extLst>
              <a:ext uri="{FF2B5EF4-FFF2-40B4-BE49-F238E27FC236}">
                <a16:creationId xmlns:a16="http://schemas.microsoft.com/office/drawing/2014/main" id="{D5D68833-7247-793C-5806-650A1868A28D}"/>
              </a:ext>
            </a:extLst>
          </p:cNvPr>
          <p:cNvSpPr>
            <a:spLocks noGrp="1" noChangeArrowheads="1"/>
          </p:cNvSpPr>
          <p:nvPr>
            <p:ph type="sldNum" sz="quarter" idx="12"/>
          </p:nvPr>
        </p:nvSpPr>
        <p:spPr>
          <a:ln/>
        </p:spPr>
        <p:txBody>
          <a:bodyPr/>
          <a:lstStyle>
            <a:lvl1pPr>
              <a:defRPr/>
            </a:lvl1pPr>
          </a:lstStyle>
          <a:p>
            <a:pPr>
              <a:defRPr/>
            </a:pPr>
            <a:fld id="{F215ED7E-2FD1-418C-ABF7-F940D0CA66FF}" type="slidenum">
              <a:rPr lang="en-US" altLang="en-US"/>
              <a:pPr>
                <a:defRPr/>
              </a:pPr>
              <a:t>‹#›</a:t>
            </a:fld>
            <a:endParaRPr lang="en-US" altLang="en-US"/>
          </a:p>
        </p:txBody>
      </p:sp>
    </p:spTree>
    <p:extLst>
      <p:ext uri="{BB962C8B-B14F-4D97-AF65-F5344CB8AC3E}">
        <p14:creationId xmlns:p14="http://schemas.microsoft.com/office/powerpoint/2010/main" val="6149799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60378DEA-FF29-9B16-7A57-F8BECCD38D8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8">
            <a:extLst>
              <a:ext uri="{FF2B5EF4-FFF2-40B4-BE49-F238E27FC236}">
                <a16:creationId xmlns:a16="http://schemas.microsoft.com/office/drawing/2014/main" id="{003D30FA-C267-B2A1-41F6-808ACE084C8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9">
            <a:extLst>
              <a:ext uri="{FF2B5EF4-FFF2-40B4-BE49-F238E27FC236}">
                <a16:creationId xmlns:a16="http://schemas.microsoft.com/office/drawing/2014/main" id="{EE36EEA8-FD11-285D-E758-A93D6C32B618}"/>
              </a:ext>
            </a:extLst>
          </p:cNvPr>
          <p:cNvSpPr>
            <a:spLocks noGrp="1" noChangeArrowheads="1"/>
          </p:cNvSpPr>
          <p:nvPr>
            <p:ph type="sldNum" sz="quarter" idx="12"/>
          </p:nvPr>
        </p:nvSpPr>
        <p:spPr>
          <a:ln/>
        </p:spPr>
        <p:txBody>
          <a:bodyPr/>
          <a:lstStyle>
            <a:lvl1pPr>
              <a:defRPr/>
            </a:lvl1pPr>
          </a:lstStyle>
          <a:p>
            <a:pPr>
              <a:defRPr/>
            </a:pPr>
            <a:fld id="{5FA48125-72B4-4A7F-841C-4160B9F845A3}" type="slidenum">
              <a:rPr lang="en-US" altLang="en-US"/>
              <a:pPr>
                <a:defRPr/>
              </a:pPr>
              <a:t>‹#›</a:t>
            </a:fld>
            <a:endParaRPr lang="en-US" altLang="en-US"/>
          </a:p>
        </p:txBody>
      </p:sp>
    </p:spTree>
    <p:extLst>
      <p:ext uri="{BB962C8B-B14F-4D97-AF65-F5344CB8AC3E}">
        <p14:creationId xmlns:p14="http://schemas.microsoft.com/office/powerpoint/2010/main" val="7766980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213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8"/>
            <a:ext cx="8026400" cy="5821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241E0931-7CA6-55A5-9DF7-7CD37090642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8">
            <a:extLst>
              <a:ext uri="{FF2B5EF4-FFF2-40B4-BE49-F238E27FC236}">
                <a16:creationId xmlns:a16="http://schemas.microsoft.com/office/drawing/2014/main" id="{5DD966E0-4E04-E69E-0393-F3A809F0948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9">
            <a:extLst>
              <a:ext uri="{FF2B5EF4-FFF2-40B4-BE49-F238E27FC236}">
                <a16:creationId xmlns:a16="http://schemas.microsoft.com/office/drawing/2014/main" id="{89162542-6D71-7186-200F-D7A6467CF140}"/>
              </a:ext>
            </a:extLst>
          </p:cNvPr>
          <p:cNvSpPr>
            <a:spLocks noGrp="1" noChangeArrowheads="1"/>
          </p:cNvSpPr>
          <p:nvPr>
            <p:ph type="sldNum" sz="quarter" idx="12"/>
          </p:nvPr>
        </p:nvSpPr>
        <p:spPr>
          <a:ln/>
        </p:spPr>
        <p:txBody>
          <a:bodyPr/>
          <a:lstStyle>
            <a:lvl1pPr>
              <a:defRPr/>
            </a:lvl1pPr>
          </a:lstStyle>
          <a:p>
            <a:pPr>
              <a:defRPr/>
            </a:pPr>
            <a:fld id="{D1796AE1-526A-420D-89DC-22E6452C4184}" type="slidenum">
              <a:rPr lang="en-US" altLang="en-US"/>
              <a:pPr>
                <a:defRPr/>
              </a:pPr>
              <a:t>‹#›</a:t>
            </a:fld>
            <a:endParaRPr lang="en-US" altLang="en-US"/>
          </a:p>
        </p:txBody>
      </p:sp>
    </p:spTree>
    <p:extLst>
      <p:ext uri="{BB962C8B-B14F-4D97-AF65-F5344CB8AC3E}">
        <p14:creationId xmlns:p14="http://schemas.microsoft.com/office/powerpoint/2010/main" val="3143817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A5F48F33-7EE9-FF1C-0967-845EFA93C08E}"/>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CA" altLang="en-US"/>
          </a:p>
        </p:txBody>
      </p:sp>
      <p:sp>
        <p:nvSpPr>
          <p:cNvPr id="2051" name="Text Placeholder 2">
            <a:extLst>
              <a:ext uri="{FF2B5EF4-FFF2-40B4-BE49-F238E27FC236}">
                <a16:creationId xmlns:a16="http://schemas.microsoft.com/office/drawing/2014/main" id="{411A2202-061B-E989-3261-35EF47E26A40}"/>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CA" altLang="en-US"/>
          </a:p>
        </p:txBody>
      </p:sp>
      <p:sp>
        <p:nvSpPr>
          <p:cNvPr id="4" name="Date Placeholder 3">
            <a:extLst>
              <a:ext uri="{FF2B5EF4-FFF2-40B4-BE49-F238E27FC236}">
                <a16:creationId xmlns:a16="http://schemas.microsoft.com/office/drawing/2014/main" id="{9CFD2E92-7E00-EC64-086B-C328C078BFBD}"/>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a:cs typeface="Arial" charset="0"/>
              </a:defRPr>
            </a:lvl1pPr>
          </a:lstStyle>
          <a:p>
            <a:pPr>
              <a:defRPr/>
            </a:pPr>
            <a:fld id="{19CB97F5-B376-4B86-A8DE-06AD1F99AD9C}" type="datetimeFigureOut">
              <a:rPr lang="en-CA"/>
              <a:pPr>
                <a:defRPr/>
              </a:pPr>
              <a:t>2022-11-18</a:t>
            </a:fld>
            <a:endParaRPr lang="en-CA"/>
          </a:p>
        </p:txBody>
      </p:sp>
      <p:sp>
        <p:nvSpPr>
          <p:cNvPr id="5" name="Footer Placeholder 4">
            <a:extLst>
              <a:ext uri="{FF2B5EF4-FFF2-40B4-BE49-F238E27FC236}">
                <a16:creationId xmlns:a16="http://schemas.microsoft.com/office/drawing/2014/main" id="{529D83DF-476C-43F5-459F-17D389802E49}"/>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cs typeface="Arial" charset="0"/>
              </a:defRPr>
            </a:lvl1pPr>
          </a:lstStyle>
          <a:p>
            <a:pPr>
              <a:defRPr/>
            </a:pPr>
            <a:endParaRPr lang="en-CA"/>
          </a:p>
        </p:txBody>
      </p:sp>
      <p:sp>
        <p:nvSpPr>
          <p:cNvPr id="6" name="Slide Number Placeholder 5">
            <a:extLst>
              <a:ext uri="{FF2B5EF4-FFF2-40B4-BE49-F238E27FC236}">
                <a16:creationId xmlns:a16="http://schemas.microsoft.com/office/drawing/2014/main" id="{6D5F20D4-3403-BAA7-9747-84AEB364ACBF}"/>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6C3C7B6E-FC5F-4E0B-977A-BFF027C33E50}" type="slidenum">
              <a:rPr lang="en-CA" altLang="en-US"/>
              <a:pPr>
                <a:defRPr/>
              </a:pPr>
              <a:t>‹#›</a:t>
            </a:fld>
            <a:endParaRPr lang="en-CA" altLang="en-US"/>
          </a:p>
        </p:txBody>
      </p:sp>
    </p:spTree>
    <p:extLst>
      <p:ext uri="{BB962C8B-B14F-4D97-AF65-F5344CB8AC3E}">
        <p14:creationId xmlns:p14="http://schemas.microsoft.com/office/powerpoint/2010/main" val="19612579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05D81B5A-1407-EF4F-B066-1155FC7D8103}"/>
              </a:ext>
            </a:extLst>
          </p:cNvPr>
          <p:cNvGrpSpPr>
            <a:grpSpLocks/>
          </p:cNvGrpSpPr>
          <p:nvPr/>
        </p:nvGrpSpPr>
        <p:grpSpPr bwMode="auto">
          <a:xfrm>
            <a:off x="1" y="0"/>
            <a:ext cx="9656233" cy="1981200"/>
            <a:chOff x="0" y="0"/>
            <a:chExt cx="4562" cy="1248"/>
          </a:xfrm>
        </p:grpSpPr>
        <p:sp>
          <p:nvSpPr>
            <p:cNvPr id="131075" name="Freeform 3">
              <a:extLst>
                <a:ext uri="{FF2B5EF4-FFF2-40B4-BE49-F238E27FC236}">
                  <a16:creationId xmlns:a16="http://schemas.microsoft.com/office/drawing/2014/main" id="{CA25B00F-14B7-F1DD-E841-7C810E42743A}"/>
                </a:ext>
              </a:extLst>
            </p:cNvPr>
            <p:cNvSpPr>
              <a:spLocks/>
            </p:cNvSpPr>
            <p:nvPr/>
          </p:nvSpPr>
          <p:spPr bwMode="hidden">
            <a:xfrm>
              <a:off x="0" y="583"/>
              <a:ext cx="4487" cy="665"/>
            </a:xfrm>
            <a:custGeom>
              <a:avLst/>
              <a:gdLst>
                <a:gd name="T0" fmla="*/ 4800 w 4806"/>
                <a:gd name="T1" fmla="*/ 299 h 665"/>
                <a:gd name="T2" fmla="*/ 0 w 4806"/>
                <a:gd name="T3" fmla="*/ 665 h 665"/>
                <a:gd name="T4" fmla="*/ 0 w 4806"/>
                <a:gd name="T5" fmla="*/ 0 h 665"/>
                <a:gd name="T6" fmla="*/ 4806 w 4806"/>
                <a:gd name="T7" fmla="*/ 1 h 665"/>
                <a:gd name="T8" fmla="*/ 4800 w 4806"/>
                <a:gd name="T9" fmla="*/ 153 h 665"/>
                <a:gd name="T10" fmla="*/ 4800 w 4806"/>
                <a:gd name="T11" fmla="*/ 299 h 665"/>
              </a:gdLst>
              <a:ahLst/>
              <a:cxnLst>
                <a:cxn ang="0">
                  <a:pos x="T0" y="T1"/>
                </a:cxn>
                <a:cxn ang="0">
                  <a:pos x="T2" y="T3"/>
                </a:cxn>
                <a:cxn ang="0">
                  <a:pos x="T4" y="T5"/>
                </a:cxn>
                <a:cxn ang="0">
                  <a:pos x="T6" y="T7"/>
                </a:cxn>
                <a:cxn ang="0">
                  <a:pos x="T8" y="T9"/>
                </a:cxn>
                <a:cxn ang="0">
                  <a:pos x="T10" y="T11"/>
                </a:cxn>
              </a:cxnLst>
              <a:rect l="0" t="0" r="r" b="b"/>
              <a:pathLst>
                <a:path w="4806" h="665">
                  <a:moveTo>
                    <a:pt x="4800" y="299"/>
                  </a:moveTo>
                  <a:lnTo>
                    <a:pt x="0" y="665"/>
                  </a:lnTo>
                  <a:lnTo>
                    <a:pt x="0" y="0"/>
                  </a:lnTo>
                  <a:lnTo>
                    <a:pt x="4806" y="1"/>
                  </a:lnTo>
                  <a:lnTo>
                    <a:pt x="4800" y="153"/>
                  </a:lnTo>
                  <a:lnTo>
                    <a:pt x="4800" y="299"/>
                  </a:lnTo>
                  <a:close/>
                </a:path>
              </a:pathLst>
            </a:custGeom>
            <a:gradFill rotWithShape="1">
              <a:gsLst>
                <a:gs pos="0">
                  <a:schemeClr val="bg1">
                    <a:gamma/>
                    <a:shade val="94118"/>
                    <a:invGamma/>
                  </a:schemeClr>
                </a:gs>
                <a:gs pos="100000">
                  <a:schemeClr val="bg1"/>
                </a:gs>
              </a:gsLst>
              <a:lin ang="0" scaled="1"/>
            </a:gradFill>
            <a:ln>
              <a:noFill/>
            </a:ln>
          </p:spPr>
          <p:txBody>
            <a:bodyPr/>
            <a:lstStyle/>
            <a:p>
              <a:pPr eaLnBrk="1" hangingPunct="1">
                <a:defRPr/>
              </a:pPr>
              <a:endParaRPr lang="en-US" sz="1800">
                <a:latin typeface="Tahoma" charset="0"/>
                <a:cs typeface="Arial" charset="0"/>
              </a:endParaRPr>
            </a:p>
          </p:txBody>
        </p:sp>
        <p:sp>
          <p:nvSpPr>
            <p:cNvPr id="1033" name="Freeform 4">
              <a:extLst>
                <a:ext uri="{FF2B5EF4-FFF2-40B4-BE49-F238E27FC236}">
                  <a16:creationId xmlns:a16="http://schemas.microsoft.com/office/drawing/2014/main" id="{A5D6E3CD-BEBF-757C-C30B-B8F5F5166663}"/>
                </a:ext>
              </a:extLst>
            </p:cNvPr>
            <p:cNvSpPr>
              <a:spLocks/>
            </p:cNvSpPr>
            <p:nvPr/>
          </p:nvSpPr>
          <p:spPr bwMode="hidden">
            <a:xfrm>
              <a:off x="0" y="0"/>
              <a:ext cx="4562" cy="1199"/>
            </a:xfrm>
            <a:custGeom>
              <a:avLst/>
              <a:gdLst>
                <a:gd name="T0" fmla="*/ 4560 w 4562"/>
                <a:gd name="T1" fmla="*/ 932 h 1199"/>
                <a:gd name="T2" fmla="*/ 0 w 4562"/>
                <a:gd name="T3" fmla="*/ 1199 h 1199"/>
                <a:gd name="T4" fmla="*/ 0 w 4562"/>
                <a:gd name="T5" fmla="*/ 0 h 1199"/>
                <a:gd name="T6" fmla="*/ 4562 w 4562"/>
                <a:gd name="T7" fmla="*/ 0 h 1199"/>
                <a:gd name="T8" fmla="*/ 4560 w 4562"/>
                <a:gd name="T9" fmla="*/ 932 h 1199"/>
                <a:gd name="T10" fmla="*/ 4560 w 4562"/>
                <a:gd name="T11" fmla="*/ 932 h 119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62" h="1199">
                  <a:moveTo>
                    <a:pt x="4560" y="932"/>
                  </a:moveTo>
                  <a:lnTo>
                    <a:pt x="0" y="1199"/>
                  </a:lnTo>
                  <a:lnTo>
                    <a:pt x="0" y="0"/>
                  </a:lnTo>
                  <a:lnTo>
                    <a:pt x="4562" y="0"/>
                  </a:lnTo>
                  <a:lnTo>
                    <a:pt x="4560" y="932"/>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endParaRPr lang="en-CA" sz="1800"/>
            </a:p>
          </p:txBody>
        </p:sp>
      </p:grpSp>
      <p:sp>
        <p:nvSpPr>
          <p:cNvPr id="131077" name="Rectangle 5">
            <a:extLst>
              <a:ext uri="{FF2B5EF4-FFF2-40B4-BE49-F238E27FC236}">
                <a16:creationId xmlns:a16="http://schemas.microsoft.com/office/drawing/2014/main" id="{7ECE404C-7D4A-22C4-7570-B0A3F295F6AE}"/>
              </a:ext>
            </a:extLst>
          </p:cNvPr>
          <p:cNvSpPr>
            <a:spLocks noGrp="1" noChangeArrowheads="1"/>
          </p:cNvSpPr>
          <p:nvPr>
            <p:ph type="title"/>
          </p:nvPr>
        </p:nvSpPr>
        <p:spPr bwMode="auto">
          <a:xfrm>
            <a:off x="609600" y="274638"/>
            <a:ext cx="109728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1078" name="Rectangle 6">
            <a:extLst>
              <a:ext uri="{FF2B5EF4-FFF2-40B4-BE49-F238E27FC236}">
                <a16:creationId xmlns:a16="http://schemas.microsoft.com/office/drawing/2014/main" id="{369A75D8-3164-DC4F-02E1-FA3073D355FB}"/>
              </a:ext>
            </a:extLst>
          </p:cNvPr>
          <p:cNvSpPr>
            <a:spLocks noGrp="1" noChangeArrowheads="1"/>
          </p:cNvSpPr>
          <p:nvPr>
            <p:ph type="body" idx="1"/>
          </p:nvPr>
        </p:nvSpPr>
        <p:spPr bwMode="auto">
          <a:xfrm>
            <a:off x="609600" y="1600200"/>
            <a:ext cx="10972800" cy="4495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1079" name="Rectangle 7">
            <a:extLst>
              <a:ext uri="{FF2B5EF4-FFF2-40B4-BE49-F238E27FC236}">
                <a16:creationId xmlns:a16="http://schemas.microsoft.com/office/drawing/2014/main" id="{9032C49A-699E-549F-8093-61CD3CC36381}"/>
              </a:ext>
            </a:extLst>
          </p:cNvPr>
          <p:cNvSpPr>
            <a:spLocks noGrp="1" noChangeArrowheads="1"/>
          </p:cNvSpPr>
          <p:nvPr>
            <p:ph type="dt" sz="half" idx="2"/>
          </p:nvPr>
        </p:nvSpPr>
        <p:spPr bwMode="auto">
          <a:xfrm>
            <a:off x="609600" y="6248400"/>
            <a:ext cx="2844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C0C0C0"/>
                  </a:outerShdw>
                </a:effectLst>
                <a:latin typeface="Tahoma" charset="0"/>
                <a:cs typeface="Arial" charset="0"/>
              </a:defRPr>
            </a:lvl1pPr>
          </a:lstStyle>
          <a:p>
            <a:pPr>
              <a:defRPr/>
            </a:pPr>
            <a:endParaRPr lang="en-US" altLang="en-US"/>
          </a:p>
        </p:txBody>
      </p:sp>
      <p:sp>
        <p:nvSpPr>
          <p:cNvPr id="131080" name="Rectangle 8">
            <a:extLst>
              <a:ext uri="{FF2B5EF4-FFF2-40B4-BE49-F238E27FC236}">
                <a16:creationId xmlns:a16="http://schemas.microsoft.com/office/drawing/2014/main" id="{B356DFD0-E789-DCB9-9453-0408CF7C9D6D}"/>
              </a:ext>
            </a:extLst>
          </p:cNvPr>
          <p:cNvSpPr>
            <a:spLocks noGrp="1" noChangeArrowheads="1"/>
          </p:cNvSpPr>
          <p:nvPr>
            <p:ph type="ftr" sz="quarter" idx="3"/>
          </p:nvPr>
        </p:nvSpPr>
        <p:spPr bwMode="auto">
          <a:xfrm>
            <a:off x="4165600" y="6248400"/>
            <a:ext cx="3860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C0C0C0"/>
                  </a:outerShdw>
                </a:effectLst>
                <a:latin typeface="Tahoma" charset="0"/>
                <a:cs typeface="Arial" charset="0"/>
              </a:defRPr>
            </a:lvl1pPr>
          </a:lstStyle>
          <a:p>
            <a:pPr>
              <a:defRPr/>
            </a:pPr>
            <a:endParaRPr lang="en-US" altLang="en-US"/>
          </a:p>
        </p:txBody>
      </p:sp>
      <p:sp>
        <p:nvSpPr>
          <p:cNvPr id="131081" name="Rectangle 9">
            <a:extLst>
              <a:ext uri="{FF2B5EF4-FFF2-40B4-BE49-F238E27FC236}">
                <a16:creationId xmlns:a16="http://schemas.microsoft.com/office/drawing/2014/main" id="{8D084B4B-74D2-97BF-1085-6B0809892536}"/>
              </a:ext>
            </a:extLst>
          </p:cNvPr>
          <p:cNvSpPr>
            <a:spLocks noGrp="1" noChangeArrowheads="1"/>
          </p:cNvSpPr>
          <p:nvPr>
            <p:ph type="sldNum" sz="quarter" idx="4"/>
          </p:nvPr>
        </p:nvSpPr>
        <p:spPr bwMode="auto">
          <a:xfrm>
            <a:off x="8737600" y="6248400"/>
            <a:ext cx="2844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C0C0C0"/>
                  </a:outerShdw>
                </a:effectLst>
              </a:defRPr>
            </a:lvl1pPr>
          </a:lstStyle>
          <a:p>
            <a:pPr>
              <a:defRPr/>
            </a:pPr>
            <a:fld id="{2DAE7103-5A15-4A68-8022-E46B4738C6D5}" type="slidenum">
              <a:rPr lang="en-US" altLang="en-US"/>
              <a:pPr>
                <a:defRPr/>
              </a:pPr>
              <a:t>‹#›</a:t>
            </a:fld>
            <a:endParaRPr lang="en-US" altLang="en-US"/>
          </a:p>
        </p:txBody>
      </p:sp>
    </p:spTree>
    <p:extLst>
      <p:ext uri="{BB962C8B-B14F-4D97-AF65-F5344CB8AC3E}">
        <p14:creationId xmlns:p14="http://schemas.microsoft.com/office/powerpoint/2010/main" val="20588969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C0C0C0"/>
            </a:outerShdw>
          </a:effectLst>
          <a:latin typeface="Tahoma"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C0C0C0"/>
            </a:outerShdw>
          </a:effectLst>
          <a:latin typeface="Tahoma"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C0C0C0"/>
            </a:outerShdw>
          </a:effectLst>
          <a:latin typeface="Tahoma"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C0C0C0"/>
            </a:outerShdw>
          </a:effectLst>
          <a:latin typeface="Tahoma" charset="0"/>
          <a:cs typeface="Arial" charset="0"/>
        </a:defRPr>
      </a:lvl9pPr>
    </p:titleStyle>
    <p:body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n"/>
        <a:defRPr sz="3200">
          <a:solidFill>
            <a:schemeClr val="tx1"/>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C0C0C0"/>
            </a:outerShdw>
          </a:effectLst>
          <a:latin typeface="+mn-lt"/>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a:solidFill>
            <a:schemeClr val="tx1"/>
          </a:solidFill>
          <a:effectLst>
            <a:outerShdw blurRad="38100" dist="38100" dir="2700000" algn="tl">
              <a:srgbClr val="C0C0C0"/>
            </a:outerShdw>
          </a:effectLst>
          <a:latin typeface="+mn-lt"/>
          <a:cs typeface="+mn-cs"/>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C0C0C0"/>
            </a:outerShdw>
          </a:effectLst>
          <a:latin typeface="+mn-lt"/>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C0C0C0"/>
            </a:outerShdw>
          </a:effectLst>
          <a:latin typeface="+mn-lt"/>
          <a:cs typeface="+mn-cs"/>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C0C0C0"/>
            </a:outerShdw>
          </a:effectLst>
          <a:latin typeface="+mn-lt"/>
          <a:cs typeface="+mn-cs"/>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C0C0C0"/>
            </a:outerShdw>
          </a:effectLst>
          <a:latin typeface="+mn-lt"/>
          <a:cs typeface="+mn-cs"/>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C0C0C0"/>
            </a:outerShdw>
          </a:effectLst>
          <a:latin typeface="+mn-lt"/>
          <a:cs typeface="+mn-cs"/>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C0C0C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18" Type="http://schemas.microsoft.com/office/2007/relationships/diagramDrawing" Target="../diagrams/drawing3.xml"/><Relationship Id="rId3" Type="http://schemas.openxmlformats.org/officeDocument/2006/relationships/image" Target="../media/image2.jpeg"/><Relationship Id="rId7" Type="http://schemas.openxmlformats.org/officeDocument/2006/relationships/diagramColors" Target="../diagrams/colors1.xml"/><Relationship Id="rId12" Type="http://schemas.openxmlformats.org/officeDocument/2006/relationships/diagramColors" Target="../diagrams/colors2.xml"/><Relationship Id="rId17" Type="http://schemas.openxmlformats.org/officeDocument/2006/relationships/diagramColors" Target="../diagrams/colors3.xml"/><Relationship Id="rId2" Type="http://schemas.openxmlformats.org/officeDocument/2006/relationships/slideLayout" Target="../slideLayouts/slideLayout2.xml"/><Relationship Id="rId16" Type="http://schemas.openxmlformats.org/officeDocument/2006/relationships/diagramQuickStyle" Target="../diagrams/quickStyle3.xml"/><Relationship Id="rId20" Type="http://schemas.openxmlformats.org/officeDocument/2006/relationships/image" Target="../media/image4.png"/><Relationship Id="rId1" Type="http://schemas.openxmlformats.org/officeDocument/2006/relationships/tags" Target="../tags/tag2.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5" Type="http://schemas.openxmlformats.org/officeDocument/2006/relationships/diagramLayout" Target="../diagrams/layout3.xml"/><Relationship Id="rId10" Type="http://schemas.openxmlformats.org/officeDocument/2006/relationships/diagramLayout" Target="../diagrams/layout2.xml"/><Relationship Id="rId19" Type="http://schemas.openxmlformats.org/officeDocument/2006/relationships/image" Target="../media/image3.png"/><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diagramData" Target="../diagrams/data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4.png"/><Relationship Id="rId2" Type="http://schemas.openxmlformats.org/officeDocument/2006/relationships/tags" Target="../tags/tag3.xml"/><Relationship Id="rId1" Type="http://schemas.openxmlformats.org/officeDocument/2006/relationships/themeOverride" Target="../theme/themeOverride1.xml"/><Relationship Id="rId6" Type="http://schemas.openxmlformats.org/officeDocument/2006/relationships/image" Target="../media/image3.png"/><Relationship Id="rId5" Type="http://schemas.openxmlformats.org/officeDocument/2006/relationships/slide" Target="slide2.xml"/><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4.png"/><Relationship Id="rId2" Type="http://schemas.openxmlformats.org/officeDocument/2006/relationships/tags" Target="../tags/tag4.xml"/><Relationship Id="rId1" Type="http://schemas.openxmlformats.org/officeDocument/2006/relationships/themeOverride" Target="../theme/themeOverride2.xml"/><Relationship Id="rId6" Type="http://schemas.openxmlformats.org/officeDocument/2006/relationships/image" Target="../media/image3.png"/><Relationship Id="rId5" Type="http://schemas.openxmlformats.org/officeDocument/2006/relationships/slide" Target="slide2.xml"/><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4.png"/><Relationship Id="rId2" Type="http://schemas.openxmlformats.org/officeDocument/2006/relationships/tags" Target="../tags/tag5.xml"/><Relationship Id="rId1" Type="http://schemas.openxmlformats.org/officeDocument/2006/relationships/themeOverride" Target="../theme/themeOverride3.xml"/><Relationship Id="rId6" Type="http://schemas.openxmlformats.org/officeDocument/2006/relationships/image" Target="../media/image3.png"/><Relationship Id="rId5" Type="http://schemas.openxmlformats.org/officeDocument/2006/relationships/slide" Target="slide2.xml"/><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6.xml"/><Relationship Id="rId1" Type="http://schemas.openxmlformats.org/officeDocument/2006/relationships/themeOverride" Target="../theme/themeOverride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 Target="slide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7.xml"/><Relationship Id="rId1" Type="http://schemas.openxmlformats.org/officeDocument/2006/relationships/themeOverride" Target="../theme/themeOverride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8.xml"/><Relationship Id="rId1" Type="http://schemas.openxmlformats.org/officeDocument/2006/relationships/themeOverride" Target="../theme/themeOverride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 Target="slide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9.xml"/><Relationship Id="rId1" Type="http://schemas.openxmlformats.org/officeDocument/2006/relationships/themeOverride" Target="../theme/themeOverride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 Target="slide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4.png"/><Relationship Id="rId2" Type="http://schemas.openxmlformats.org/officeDocument/2006/relationships/tags" Target="../tags/tag10.xml"/><Relationship Id="rId1" Type="http://schemas.openxmlformats.org/officeDocument/2006/relationships/themeOverride" Target="../theme/themeOverride8.xml"/><Relationship Id="rId6" Type="http://schemas.openxmlformats.org/officeDocument/2006/relationships/image" Target="../media/image3.png"/><Relationship Id="rId5" Type="http://schemas.openxmlformats.org/officeDocument/2006/relationships/slide" Target="slide2.xml"/><Relationship Id="rId4"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11.xml"/><Relationship Id="rId1" Type="http://schemas.openxmlformats.org/officeDocument/2006/relationships/themeOverride" Target="../theme/themeOverride9.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699985E-CD23-0193-FBF5-EC7372451DF2}"/>
              </a:ext>
            </a:extLst>
          </p:cNvPr>
          <p:cNvSpPr/>
          <p:nvPr/>
        </p:nvSpPr>
        <p:spPr>
          <a:xfrm>
            <a:off x="-76200" y="4191000"/>
            <a:ext cx="9753600" cy="1905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prstClr val="white"/>
              </a:solidFill>
              <a:effectLst/>
              <a:uLnTx/>
              <a:uFillTx/>
              <a:latin typeface="Articulate Light" panose="02000503040000020004" pitchFamily="2" charset="0"/>
              <a:ea typeface="+mn-ea"/>
              <a:cs typeface="+mn-cs"/>
            </a:endParaRPr>
          </a:p>
        </p:txBody>
      </p:sp>
      <p:pic>
        <p:nvPicPr>
          <p:cNvPr id="16387" name="Picture 2" descr="Flames of fire on black background">
            <a:extLst>
              <a:ext uri="{FF2B5EF4-FFF2-40B4-BE49-F238E27FC236}">
                <a16:creationId xmlns:a16="http://schemas.microsoft.com/office/drawing/2014/main" id="{AC6F0887-C3D3-80C2-AE48-A296473BB8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0"/>
            <a:ext cx="1226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17D39582-0430-4326-AD8F-021F471B62B3}"/>
              </a:ext>
            </a:extLst>
          </p:cNvPr>
          <p:cNvSpPr/>
          <p:nvPr/>
        </p:nvSpPr>
        <p:spPr>
          <a:xfrm>
            <a:off x="2857500" y="457200"/>
            <a:ext cx="6477000" cy="1447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all" spc="0" normalizeH="0" baseline="0" noProof="0">
                <a:ln/>
                <a:solidFill>
                  <a:srgbClr val="FF0000"/>
                </a:solidFill>
                <a:effectLst>
                  <a:outerShdw blurRad="19685" dist="12700" dir="5400000" algn="tl" rotWithShape="0">
                    <a:srgbClr val="4F81BD">
                      <a:satMod val="130000"/>
                      <a:alpha val="60000"/>
                    </a:srgbClr>
                  </a:outerShdw>
                  <a:reflection blurRad="10000" stA="55000" endPos="48000" dist="500" dir="5400000" sy="-100000" algn="bl" rotWithShape="0"/>
                </a:effectLst>
                <a:uLnTx/>
                <a:uFillTx/>
                <a:latin typeface="Helvetica" panose="020B0604020202020204" pitchFamily="34" charset="0"/>
                <a:ea typeface="+mn-ea"/>
                <a:cs typeface="Helvetica" panose="020B0604020202020204" pitchFamily="34" charset="0"/>
              </a:rPr>
              <a:t>Cooking </a:t>
            </a:r>
            <a:r>
              <a:rPr kumimoji="0" lang="en-US" sz="4400" b="1" i="0" u="none" strike="noStrike" kern="1200" cap="all" spc="0" normalizeH="0" baseline="0" noProof="0" dirty="0">
                <a:ln/>
                <a:solidFill>
                  <a:srgbClr val="FF0000"/>
                </a:solidFill>
                <a:effectLst>
                  <a:outerShdw blurRad="19685" dist="12700" dir="5400000" algn="tl" rotWithShape="0">
                    <a:srgbClr val="4F81BD">
                      <a:satMod val="130000"/>
                      <a:alpha val="60000"/>
                    </a:srgbClr>
                  </a:outerShdw>
                  <a:reflection blurRad="10000" stA="55000" endPos="48000" dist="500" dir="5400000" sy="-100000" algn="bl" rotWithShape="0"/>
                </a:effectLst>
                <a:uLnTx/>
                <a:uFillTx/>
                <a:latin typeface="Helvetica" panose="020B0604020202020204" pitchFamily="34" charset="0"/>
                <a:ea typeface="+mn-ea"/>
                <a:cs typeface="Helvetica" panose="020B0604020202020204" pitchFamily="34" charset="0"/>
              </a:rPr>
              <a:t>Safety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4400" b="1" i="0" u="none" strike="noStrike" kern="1200" cap="none" spc="0" normalizeH="0" baseline="0" noProof="0" dirty="0">
              <a:ln>
                <a:noFill/>
              </a:ln>
              <a:solidFill>
                <a:srgbClr val="FFC000"/>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53323BB6-4288-DB90-05DB-15A960BBDEAE}"/>
              </a:ext>
            </a:extLst>
          </p:cNvPr>
          <p:cNvSpPr/>
          <p:nvPr/>
        </p:nvSpPr>
        <p:spPr>
          <a:xfrm>
            <a:off x="11069789" y="5618785"/>
            <a:ext cx="827063" cy="954429"/>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AC8E8172-9E7C-B15B-15CB-C14DFE90D37A}"/>
              </a:ext>
            </a:extLst>
          </p:cNvPr>
          <p:cNvPicPr>
            <a:picLocks noChangeAspect="1"/>
          </p:cNvPicPr>
          <p:nvPr/>
        </p:nvPicPr>
        <p:blipFill>
          <a:blip r:embed="rId6"/>
          <a:stretch>
            <a:fillRect/>
          </a:stretch>
        </p:blipFill>
        <p:spPr>
          <a:xfrm>
            <a:off x="160698" y="5848652"/>
            <a:ext cx="769566" cy="724562"/>
          </a:xfrm>
          <a:prstGeom prst="rect">
            <a:avLst/>
          </a:prstGeom>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Flames of fire on black background">
            <a:extLst>
              <a:ext uri="{FF2B5EF4-FFF2-40B4-BE49-F238E27FC236}">
                <a16:creationId xmlns:a16="http://schemas.microsoft.com/office/drawing/2014/main" id="{4DD540C4-56DE-66EB-1B82-9265A02694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755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Diagram 7">
            <a:extLst>
              <a:ext uri="{FF2B5EF4-FFF2-40B4-BE49-F238E27FC236}">
                <a16:creationId xmlns:a16="http://schemas.microsoft.com/office/drawing/2014/main" id="{4A195891-BA4B-C930-A740-DF5654D076CD}"/>
              </a:ext>
            </a:extLst>
          </p:cNvPr>
          <p:cNvGraphicFramePr/>
          <p:nvPr/>
        </p:nvGraphicFramePr>
        <p:xfrm>
          <a:off x="2348239" y="852063"/>
          <a:ext cx="1014564" cy="53738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 9">
            <a:extLst>
              <a:ext uri="{FF2B5EF4-FFF2-40B4-BE49-F238E27FC236}">
                <a16:creationId xmlns:a16="http://schemas.microsoft.com/office/drawing/2014/main" id="{177D6782-5086-7253-61C5-83A22FF61487}"/>
              </a:ext>
            </a:extLst>
          </p:cNvPr>
          <p:cNvGraphicFramePr/>
          <p:nvPr/>
        </p:nvGraphicFramePr>
        <p:xfrm>
          <a:off x="5388560" y="845136"/>
          <a:ext cx="1014564" cy="537381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1" name="Diagram 10">
            <a:extLst>
              <a:ext uri="{FF2B5EF4-FFF2-40B4-BE49-F238E27FC236}">
                <a16:creationId xmlns:a16="http://schemas.microsoft.com/office/drawing/2014/main" id="{70F45C75-E8DE-5649-DFE4-F44E8C4BFE17}"/>
              </a:ext>
            </a:extLst>
          </p:cNvPr>
          <p:cNvGraphicFramePr/>
          <p:nvPr/>
        </p:nvGraphicFramePr>
        <p:xfrm>
          <a:off x="8428881" y="845136"/>
          <a:ext cx="1014564" cy="5373814"/>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2" name="Rectangle 1">
            <a:extLst>
              <a:ext uri="{FF2B5EF4-FFF2-40B4-BE49-F238E27FC236}">
                <a16:creationId xmlns:a16="http://schemas.microsoft.com/office/drawing/2014/main" id="{818FAF91-6456-2023-26FA-539899C41643}"/>
              </a:ext>
            </a:extLst>
          </p:cNvPr>
          <p:cNvSpPr/>
          <p:nvPr/>
        </p:nvSpPr>
        <p:spPr>
          <a:xfrm>
            <a:off x="11149302" y="5748662"/>
            <a:ext cx="827063" cy="954429"/>
          </a:xfrm>
          <a:prstGeom prst="rect">
            <a:avLst/>
          </a:prstGeom>
          <a:blipFill>
            <a:blip r:embed="rId1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CDF3F42B-FA3B-745B-988A-145831746CCB}"/>
              </a:ext>
            </a:extLst>
          </p:cNvPr>
          <p:cNvPicPr>
            <a:picLocks noChangeAspect="1"/>
          </p:cNvPicPr>
          <p:nvPr/>
        </p:nvPicPr>
        <p:blipFill>
          <a:blip r:embed="rId20"/>
          <a:stretch>
            <a:fillRect/>
          </a:stretch>
        </p:blipFill>
        <p:spPr>
          <a:xfrm>
            <a:off x="257599" y="5978529"/>
            <a:ext cx="769566" cy="724562"/>
          </a:xfrm>
          <a:prstGeom prst="rect">
            <a:avLst/>
          </a:prstGeom>
        </p:spPr>
      </p:pic>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showMasterPhAnim="0">
  <p:cSld>
    <p:bg>
      <p:bgPr>
        <a:solidFill>
          <a:srgbClr val="FFFF00"/>
        </a:solidFill>
        <a:effectLst/>
      </p:bgPr>
    </p:bg>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CD9906B1-98B4-758D-01C7-C9BB8449E40F}"/>
              </a:ext>
            </a:extLst>
          </p:cNvPr>
          <p:cNvSpPr>
            <a:spLocks noGrp="1" noChangeArrowheads="1"/>
          </p:cNvSpPr>
          <p:nvPr>
            <p:ph type="title"/>
          </p:nvPr>
        </p:nvSpPr>
        <p:spPr>
          <a:xfrm>
            <a:off x="417444" y="-19283"/>
            <a:ext cx="10972800" cy="1143000"/>
          </a:xfrm>
        </p:spPr>
        <p:txBody>
          <a:bodyPr/>
          <a:lstStyle/>
          <a:p>
            <a:pPr eaLnBrk="1" hangingPunct="1">
              <a:defRPr/>
            </a:pPr>
            <a:r>
              <a:rPr lang="en-US" altLang="en-US" dirty="0">
                <a:solidFill>
                  <a:schemeClr val="bg1"/>
                </a:solidFill>
                <a:effectLst>
                  <a:outerShdw blurRad="38100" dist="38100" dir="2700000" algn="tl">
                    <a:srgbClr val="000000"/>
                  </a:outerShdw>
                </a:effectLst>
              </a:rPr>
              <a:t>A - 100</a:t>
            </a:r>
          </a:p>
        </p:txBody>
      </p:sp>
      <p:sp>
        <p:nvSpPr>
          <p:cNvPr id="133130" name="Rectangle 10">
            <a:extLst>
              <a:ext uri="{FF2B5EF4-FFF2-40B4-BE49-F238E27FC236}">
                <a16:creationId xmlns:a16="http://schemas.microsoft.com/office/drawing/2014/main" id="{B83AFA2B-7E1A-1596-BB42-3950AF7BB835}"/>
              </a:ext>
            </a:extLst>
          </p:cNvPr>
          <p:cNvSpPr>
            <a:spLocks noGrp="1" noChangeArrowheads="1"/>
          </p:cNvSpPr>
          <p:nvPr>
            <p:ph type="body" sz="half" idx="2"/>
          </p:nvPr>
        </p:nvSpPr>
        <p:spPr>
          <a:xfrm>
            <a:off x="675336" y="2415381"/>
            <a:ext cx="11357112" cy="3600858"/>
          </a:xfrm>
        </p:spPr>
        <p:txBody>
          <a:bodyPr/>
          <a:lstStyle/>
          <a:p>
            <a:pPr marL="0" indent="0">
              <a:buNone/>
            </a:pPr>
            <a:r>
              <a:rPr lang="en-CA" sz="3200" b="1" dirty="0">
                <a:solidFill>
                  <a:schemeClr val="accent4">
                    <a:lumMod val="10000"/>
                  </a:schemeClr>
                </a:solidFill>
              </a:rPr>
              <a:t>To prevent: </a:t>
            </a:r>
            <a:r>
              <a:rPr lang="en-CA" sz="3200" dirty="0">
                <a:solidFill>
                  <a:schemeClr val="accent4">
                    <a:lumMod val="10000"/>
                  </a:schemeClr>
                </a:solidFill>
              </a:rPr>
              <a:t>	Be cautious when cooking with grease – do not let it overheat. Keep cooking surfaces free of spills and grease that may catch fire. 	Never leave cooking unattended as oil and fat can ignite.</a:t>
            </a:r>
          </a:p>
          <a:p>
            <a:pPr marL="0" indent="0">
              <a:buNone/>
            </a:pPr>
            <a:r>
              <a:rPr lang="en-CA" sz="3200" b="1" dirty="0">
                <a:solidFill>
                  <a:schemeClr val="accent4">
                    <a:lumMod val="10000"/>
                  </a:schemeClr>
                </a:solidFill>
              </a:rPr>
              <a:t>To extinguish: </a:t>
            </a:r>
            <a:r>
              <a:rPr lang="en-CA" sz="3200" dirty="0">
                <a:solidFill>
                  <a:schemeClr val="accent4">
                    <a:lumMod val="10000"/>
                  </a:schemeClr>
                </a:solidFill>
              </a:rPr>
              <a:t>Smother fire by sliding a lid or cookie sheet over the pot/pan. Turn the heat source off.</a:t>
            </a:r>
          </a:p>
          <a:p>
            <a:pPr marL="0" indent="0">
              <a:buNone/>
            </a:pPr>
            <a:endParaRPr lang="en-CA" sz="3200" dirty="0">
              <a:solidFill>
                <a:schemeClr val="accent4">
                  <a:lumMod val="10000"/>
                </a:schemeClr>
              </a:solidFill>
            </a:endParaRPr>
          </a:p>
        </p:txBody>
      </p:sp>
      <p:sp>
        <p:nvSpPr>
          <p:cNvPr id="18436" name="AutoShape 4">
            <a:hlinkClick r:id="rId5" action="ppaction://hlinksldjump" highlightClick="1"/>
            <a:extLst>
              <a:ext uri="{FF2B5EF4-FFF2-40B4-BE49-F238E27FC236}">
                <a16:creationId xmlns:a16="http://schemas.microsoft.com/office/drawing/2014/main" id="{72270F25-50C3-F70E-12B9-F13C291AA873}"/>
              </a:ext>
            </a:extLst>
          </p:cNvPr>
          <p:cNvSpPr>
            <a:spLocks noChangeArrowheads="1"/>
          </p:cNvSpPr>
          <p:nvPr/>
        </p:nvSpPr>
        <p:spPr bwMode="auto">
          <a:xfrm>
            <a:off x="9982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Tahoma" panose="020B060403050404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5DA325A8-27B4-0F8E-0A29-503F468FFC9D}"/>
              </a:ext>
            </a:extLst>
          </p:cNvPr>
          <p:cNvSpPr txBox="1"/>
          <p:nvPr/>
        </p:nvSpPr>
        <p:spPr>
          <a:xfrm>
            <a:off x="417444" y="984281"/>
            <a:ext cx="9978887"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ADADA">
                    <a:lumMod val="10000"/>
                  </a:srgbClr>
                </a:solidFill>
                <a:effectLst/>
                <a:uLnTx/>
                <a:uFillTx/>
                <a:latin typeface="Helvetica 65 Medium" panose="020B0500000000000000"/>
                <a:ea typeface="+mn-ea"/>
                <a:cs typeface="Arial" charset="0"/>
              </a:rPr>
              <a:t>What should you do to prevent and extinguish a grease fire in the kitchen?</a:t>
            </a:r>
          </a:p>
        </p:txBody>
      </p:sp>
      <p:sp>
        <p:nvSpPr>
          <p:cNvPr id="2" name="Rectangle 1">
            <a:extLst>
              <a:ext uri="{FF2B5EF4-FFF2-40B4-BE49-F238E27FC236}">
                <a16:creationId xmlns:a16="http://schemas.microsoft.com/office/drawing/2014/main" id="{38CE55E4-379F-F26C-B9E1-30B51A6B7054}"/>
              </a:ext>
            </a:extLst>
          </p:cNvPr>
          <p:cNvSpPr/>
          <p:nvPr/>
        </p:nvSpPr>
        <p:spPr>
          <a:xfrm>
            <a:off x="11205385" y="5518978"/>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Tahoma"/>
              <a:ea typeface="+mn-ea"/>
              <a:cs typeface="Arial"/>
            </a:endParaRPr>
          </a:p>
        </p:txBody>
      </p:sp>
      <p:pic>
        <p:nvPicPr>
          <p:cNvPr id="5" name="Picture 4">
            <a:extLst>
              <a:ext uri="{FF2B5EF4-FFF2-40B4-BE49-F238E27FC236}">
                <a16:creationId xmlns:a16="http://schemas.microsoft.com/office/drawing/2014/main" id="{7E799411-969B-8711-0218-43AF05571E7A}"/>
              </a:ext>
            </a:extLst>
          </p:cNvPr>
          <p:cNvPicPr>
            <a:picLocks noChangeAspect="1"/>
          </p:cNvPicPr>
          <p:nvPr/>
        </p:nvPicPr>
        <p:blipFill>
          <a:blip r:embed="rId7"/>
          <a:stretch>
            <a:fillRect/>
          </a:stretch>
        </p:blipFill>
        <p:spPr>
          <a:xfrm>
            <a:off x="159552" y="5904838"/>
            <a:ext cx="769566" cy="724562"/>
          </a:xfrm>
          <a:prstGeom prst="rect">
            <a:avLst/>
          </a:prstGeom>
        </p:spPr>
      </p:pic>
    </p:spTree>
    <p:custDataLst>
      <p:tags r:id="rId2"/>
    </p:custDataLst>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3130">
                                            <p:txEl>
                                              <p:pRg st="0" end="0"/>
                                            </p:txEl>
                                          </p:spTgt>
                                        </p:tgtEl>
                                        <p:attrNameLst>
                                          <p:attrName>style.visibility</p:attrName>
                                        </p:attrNameLst>
                                      </p:cBhvr>
                                      <p:to>
                                        <p:strVal val="visible"/>
                                      </p:to>
                                    </p:set>
                                    <p:animEffect transition="in" filter="fade">
                                      <p:cBhvr>
                                        <p:cTn id="7" dur="1000"/>
                                        <p:tgtEl>
                                          <p:spTgt spid="133130">
                                            <p:txEl>
                                              <p:pRg st="0" end="0"/>
                                            </p:txEl>
                                          </p:spTgt>
                                        </p:tgtEl>
                                      </p:cBhvr>
                                    </p:animEffect>
                                    <p:anim calcmode="lin" valueType="num">
                                      <p:cBhvr>
                                        <p:cTn id="8" dur="1000" fill="hold"/>
                                        <p:tgtEl>
                                          <p:spTgt spid="13313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313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3130">
                                            <p:txEl>
                                              <p:pRg st="1" end="1"/>
                                            </p:txEl>
                                          </p:spTgt>
                                        </p:tgtEl>
                                        <p:attrNameLst>
                                          <p:attrName>style.visibility</p:attrName>
                                        </p:attrNameLst>
                                      </p:cBhvr>
                                      <p:to>
                                        <p:strVal val="visible"/>
                                      </p:to>
                                    </p:set>
                                    <p:animEffect transition="in" filter="fade">
                                      <p:cBhvr>
                                        <p:cTn id="12" dur="1000"/>
                                        <p:tgtEl>
                                          <p:spTgt spid="133130">
                                            <p:txEl>
                                              <p:pRg st="1" end="1"/>
                                            </p:txEl>
                                          </p:spTgt>
                                        </p:tgtEl>
                                      </p:cBhvr>
                                    </p:animEffect>
                                    <p:anim calcmode="lin" valueType="num">
                                      <p:cBhvr>
                                        <p:cTn id="13" dur="1000" fill="hold"/>
                                        <p:tgtEl>
                                          <p:spTgt spid="133130">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33130">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FFFF00"/>
        </a:solidFill>
        <a:effectLst/>
      </p:bgPr>
    </p:bg>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98FAAF9C-E8E1-04EF-168A-E6B8055B0634}"/>
              </a:ext>
            </a:extLst>
          </p:cNvPr>
          <p:cNvSpPr>
            <a:spLocks noGrp="1" noChangeArrowheads="1"/>
          </p:cNvSpPr>
          <p:nvPr>
            <p:ph type="title"/>
          </p:nvPr>
        </p:nvSpPr>
        <p:spPr/>
        <p:txBody>
          <a:bodyPr/>
          <a:lstStyle/>
          <a:p>
            <a:pPr eaLnBrk="1" hangingPunct="1">
              <a:defRPr/>
            </a:pPr>
            <a:r>
              <a:rPr lang="en-US" altLang="en-US" dirty="0">
                <a:solidFill>
                  <a:schemeClr val="bg1"/>
                </a:solidFill>
                <a:effectLst>
                  <a:outerShdw blurRad="38100" dist="38100" dir="2700000" algn="tl">
                    <a:srgbClr val="000000"/>
                  </a:outerShdw>
                </a:effectLst>
              </a:rPr>
              <a:t>A -200</a:t>
            </a:r>
          </a:p>
        </p:txBody>
      </p:sp>
      <p:sp>
        <p:nvSpPr>
          <p:cNvPr id="19459" name="AutoShape 4">
            <a:hlinkClick r:id="rId5" action="ppaction://hlinksldjump" highlightClick="1"/>
            <a:extLst>
              <a:ext uri="{FF2B5EF4-FFF2-40B4-BE49-F238E27FC236}">
                <a16:creationId xmlns:a16="http://schemas.microsoft.com/office/drawing/2014/main" id="{E151D60A-21B1-9A11-D261-7473DA397FA3}"/>
              </a:ext>
            </a:extLst>
          </p:cNvPr>
          <p:cNvSpPr>
            <a:spLocks noChangeArrowheads="1"/>
          </p:cNvSpPr>
          <p:nvPr/>
        </p:nvSpPr>
        <p:spPr bwMode="auto">
          <a:xfrm>
            <a:off x="9982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Tahoma" panose="020B0604030504040204" pitchFamily="34" charset="0"/>
              <a:ea typeface="+mn-ea"/>
              <a:cs typeface="Arial" panose="020B0604020202020204" pitchFamily="34" charset="0"/>
            </a:endParaRPr>
          </a:p>
        </p:txBody>
      </p:sp>
      <p:sp>
        <p:nvSpPr>
          <p:cNvPr id="136198" name="Rectangle 6">
            <a:extLst>
              <a:ext uri="{FF2B5EF4-FFF2-40B4-BE49-F238E27FC236}">
                <a16:creationId xmlns:a16="http://schemas.microsoft.com/office/drawing/2014/main" id="{F73642A3-B769-2BBA-9F07-570F589E14D1}"/>
              </a:ext>
            </a:extLst>
          </p:cNvPr>
          <p:cNvSpPr>
            <a:spLocks noChangeArrowheads="1"/>
          </p:cNvSpPr>
          <p:nvPr/>
        </p:nvSpPr>
        <p:spPr bwMode="auto">
          <a:xfrm>
            <a:off x="1423177" y="2928730"/>
            <a:ext cx="9304283" cy="3319670"/>
          </a:xfrm>
          <a:prstGeom prst="rect">
            <a:avLst/>
          </a:prstGeom>
          <a:noFill/>
          <a:ln>
            <a:noFill/>
          </a:ln>
          <a:effec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marL="0" marR="0" lvl="0" indent="0" algn="l" defTabSz="914400" rtl="0" eaLnBrk="1" fontAlgn="auto" latinLnBrk="0" hangingPunct="1">
              <a:lnSpc>
                <a:spcPct val="100000"/>
              </a:lnSpc>
              <a:spcBef>
                <a:spcPct val="20000"/>
              </a:spcBef>
              <a:spcAft>
                <a:spcPts val="0"/>
              </a:spcAft>
              <a:buClr>
                <a:srgbClr val="FFE701"/>
              </a:buClr>
              <a:buSzPct val="80000"/>
              <a:buFont typeface="Wingdings" pitchFamily="2" charset="2"/>
              <a:buNone/>
              <a:tabLst/>
              <a:defRPr/>
            </a:pPr>
            <a:r>
              <a:rPr kumimoji="0" lang="en-CA" sz="3200" b="1"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rPr>
              <a:t>To prevent: </a:t>
            </a:r>
            <a:r>
              <a:rPr kumimoji="0" lang="en-CA" sz="3200" b="0"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rPr>
              <a:t>Clean oven regularly to keep it free of grease and food build-up.</a:t>
            </a:r>
          </a:p>
          <a:p>
            <a:pPr marL="0" indent="0">
              <a:buClr>
                <a:srgbClr val="FFE701"/>
              </a:buClr>
              <a:buNone/>
            </a:pPr>
            <a:r>
              <a:rPr lang="en-CA" sz="3200" b="1" dirty="0">
                <a:solidFill>
                  <a:srgbClr val="DADADA">
                    <a:lumMod val="10000"/>
                  </a:srgbClr>
                </a:solidFill>
                <a:effectLst/>
                <a:latin typeface="Helvetica" panose="020B0604020202020204" pitchFamily="34" charset="0"/>
                <a:cs typeface="Helvetica" panose="020B0604020202020204" pitchFamily="34" charset="0"/>
              </a:rPr>
              <a:t>To extinguish: </a:t>
            </a:r>
            <a:r>
              <a:rPr lang="en-CA" sz="3200" dirty="0">
                <a:solidFill>
                  <a:srgbClr val="DADADA">
                    <a:lumMod val="10000"/>
                  </a:srgbClr>
                </a:solidFill>
                <a:effectLst/>
                <a:latin typeface="Helvetica" panose="020B0604020202020204" pitchFamily="34" charset="0"/>
                <a:cs typeface="Helvetica" panose="020B0604020202020204" pitchFamily="34" charset="0"/>
              </a:rPr>
              <a:t>Keep the oven door closed, turn the heat source off.</a:t>
            </a:r>
          </a:p>
          <a:p>
            <a:pPr marL="0" marR="0" lvl="0" indent="0" algn="l" defTabSz="914400" rtl="0" eaLnBrk="1" fontAlgn="auto" latinLnBrk="0" hangingPunct="1">
              <a:lnSpc>
                <a:spcPct val="100000"/>
              </a:lnSpc>
              <a:spcBef>
                <a:spcPct val="20000"/>
              </a:spcBef>
              <a:spcAft>
                <a:spcPts val="0"/>
              </a:spcAft>
              <a:buClr>
                <a:srgbClr val="FFE701"/>
              </a:buClr>
              <a:buSzPct val="80000"/>
              <a:buFont typeface="Wingdings" pitchFamily="2" charset="2"/>
              <a:buNone/>
              <a:tabLst/>
              <a:defRPr/>
            </a:pPr>
            <a:endParaRPr kumimoji="0" lang="en-CA" sz="3200" b="0"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
                <a:srgbClr val="FFE701"/>
              </a:buClr>
              <a:buSzPct val="80000"/>
              <a:buFont typeface="Arial" panose="020B0604020202020204" pitchFamily="34" charset="0"/>
              <a:buChar char="•"/>
              <a:tabLst/>
              <a:defRPr/>
            </a:pPr>
            <a:endParaRPr kumimoji="0" lang="en-CA" sz="3200" b="0"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endParaRPr>
          </a:p>
        </p:txBody>
      </p:sp>
      <p:sp>
        <p:nvSpPr>
          <p:cNvPr id="2" name="Rectangle 1">
            <a:extLst>
              <a:ext uri="{FF2B5EF4-FFF2-40B4-BE49-F238E27FC236}">
                <a16:creationId xmlns:a16="http://schemas.microsoft.com/office/drawing/2014/main" id="{1CFCB0E4-E6D9-8FC8-AD5A-CFC280001A49}"/>
              </a:ext>
            </a:extLst>
          </p:cNvPr>
          <p:cNvSpPr/>
          <p:nvPr/>
        </p:nvSpPr>
        <p:spPr>
          <a:xfrm>
            <a:off x="981769" y="1417638"/>
            <a:ext cx="9727096" cy="14974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srgbClr val="DADADA">
                    <a:lumMod val="10000"/>
                  </a:srgbClr>
                </a:solidFill>
                <a:effectLst/>
                <a:uLnTx/>
                <a:uFillTx/>
                <a:latin typeface="Helvetica 65 Medium" panose="020B0500000000000000"/>
                <a:ea typeface="+mn-ea"/>
                <a:cs typeface="Arial" charset="0"/>
              </a:rPr>
              <a:t>What should you do to prevent and extinguish an oven fire in the kitchen?</a:t>
            </a:r>
          </a:p>
        </p:txBody>
      </p:sp>
      <p:sp>
        <p:nvSpPr>
          <p:cNvPr id="3" name="Rectangle 2">
            <a:extLst>
              <a:ext uri="{FF2B5EF4-FFF2-40B4-BE49-F238E27FC236}">
                <a16:creationId xmlns:a16="http://schemas.microsoft.com/office/drawing/2014/main" id="{CF7861BF-3EA1-8F79-4FDE-A154F5B07950}"/>
              </a:ext>
            </a:extLst>
          </p:cNvPr>
          <p:cNvSpPr/>
          <p:nvPr/>
        </p:nvSpPr>
        <p:spPr>
          <a:xfrm>
            <a:off x="11168868" y="5674971"/>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Tahoma"/>
              <a:ea typeface="+mn-ea"/>
              <a:cs typeface="Arial"/>
            </a:endParaRPr>
          </a:p>
        </p:txBody>
      </p:sp>
      <p:pic>
        <p:nvPicPr>
          <p:cNvPr id="5" name="Picture 4">
            <a:extLst>
              <a:ext uri="{FF2B5EF4-FFF2-40B4-BE49-F238E27FC236}">
                <a16:creationId xmlns:a16="http://schemas.microsoft.com/office/drawing/2014/main" id="{00FA4483-56FC-CFED-2629-1BC5C14EE08C}"/>
              </a:ext>
            </a:extLst>
          </p:cNvPr>
          <p:cNvPicPr>
            <a:picLocks noChangeAspect="1"/>
          </p:cNvPicPr>
          <p:nvPr/>
        </p:nvPicPr>
        <p:blipFill>
          <a:blip r:embed="rId7"/>
          <a:stretch>
            <a:fillRect/>
          </a:stretch>
        </p:blipFill>
        <p:spPr>
          <a:xfrm>
            <a:off x="365551" y="5789904"/>
            <a:ext cx="769566" cy="724562"/>
          </a:xfrm>
          <a:prstGeom prst="rect">
            <a:avLst/>
          </a:prstGeom>
        </p:spPr>
      </p:pic>
    </p:spTree>
    <p:custDataLst>
      <p:tags r:id="rId2"/>
    </p:custDataLst>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6198"/>
                                        </p:tgtEl>
                                        <p:attrNameLst>
                                          <p:attrName>style.visibility</p:attrName>
                                        </p:attrNameLst>
                                      </p:cBhvr>
                                      <p:to>
                                        <p:strVal val="visible"/>
                                      </p:to>
                                    </p:set>
                                    <p:animEffect transition="in" filter="fade">
                                      <p:cBhvr>
                                        <p:cTn id="7" dur="1000"/>
                                        <p:tgtEl>
                                          <p:spTgt spid="136198"/>
                                        </p:tgtEl>
                                      </p:cBhvr>
                                    </p:animEffect>
                                    <p:anim calcmode="lin" valueType="num">
                                      <p:cBhvr>
                                        <p:cTn id="8" dur="1000" fill="hold"/>
                                        <p:tgtEl>
                                          <p:spTgt spid="136198"/>
                                        </p:tgtEl>
                                        <p:attrNameLst>
                                          <p:attrName>ppt_x</p:attrName>
                                        </p:attrNameLst>
                                      </p:cBhvr>
                                      <p:tavLst>
                                        <p:tav tm="0">
                                          <p:val>
                                            <p:strVal val="#ppt_x"/>
                                          </p:val>
                                        </p:tav>
                                        <p:tav tm="100000">
                                          <p:val>
                                            <p:strVal val="#ppt_x"/>
                                          </p:val>
                                        </p:tav>
                                      </p:tavLst>
                                    </p:anim>
                                    <p:anim calcmode="lin" valueType="num">
                                      <p:cBhvr>
                                        <p:cTn id="9" dur="1000" fill="hold"/>
                                        <p:tgtEl>
                                          <p:spTgt spid="1361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8"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FFFF00"/>
        </a:solidFill>
        <a:effectLst/>
      </p:bgPr>
    </p:bg>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63D738F5-71D2-8EBD-EAD8-609B73925221}"/>
              </a:ext>
            </a:extLst>
          </p:cNvPr>
          <p:cNvSpPr>
            <a:spLocks noGrp="1" noChangeArrowheads="1"/>
          </p:cNvSpPr>
          <p:nvPr>
            <p:ph type="title"/>
          </p:nvPr>
        </p:nvSpPr>
        <p:spPr/>
        <p:txBody>
          <a:bodyPr/>
          <a:lstStyle/>
          <a:p>
            <a:pPr eaLnBrk="1" hangingPunct="1">
              <a:defRPr/>
            </a:pPr>
            <a:r>
              <a:rPr lang="en-US" altLang="en-US" dirty="0">
                <a:solidFill>
                  <a:schemeClr val="bg1"/>
                </a:solidFill>
                <a:effectLst>
                  <a:outerShdw blurRad="38100" dist="38100" dir="2700000" algn="tl">
                    <a:srgbClr val="000000"/>
                  </a:outerShdw>
                </a:effectLst>
              </a:rPr>
              <a:t>A - 300</a:t>
            </a:r>
          </a:p>
        </p:txBody>
      </p:sp>
      <p:sp>
        <p:nvSpPr>
          <p:cNvPr id="20483" name="AutoShape 4">
            <a:hlinkClick r:id="rId5" action="ppaction://hlinksldjump" highlightClick="1"/>
            <a:extLst>
              <a:ext uri="{FF2B5EF4-FFF2-40B4-BE49-F238E27FC236}">
                <a16:creationId xmlns:a16="http://schemas.microsoft.com/office/drawing/2014/main" id="{C05DAFDA-E3C2-9306-D98C-8726050D071D}"/>
              </a:ext>
            </a:extLst>
          </p:cNvPr>
          <p:cNvSpPr>
            <a:spLocks noChangeArrowheads="1"/>
          </p:cNvSpPr>
          <p:nvPr/>
        </p:nvSpPr>
        <p:spPr bwMode="auto">
          <a:xfrm>
            <a:off x="9982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Tahoma" panose="020B0604030504040204" pitchFamily="34" charset="0"/>
              <a:ea typeface="+mn-ea"/>
              <a:cs typeface="Arial" panose="020B0604020202020204" pitchFamily="34" charset="0"/>
            </a:endParaRPr>
          </a:p>
        </p:txBody>
      </p:sp>
      <p:sp>
        <p:nvSpPr>
          <p:cNvPr id="135174" name="Rectangle 6">
            <a:extLst>
              <a:ext uri="{FF2B5EF4-FFF2-40B4-BE49-F238E27FC236}">
                <a16:creationId xmlns:a16="http://schemas.microsoft.com/office/drawing/2014/main" id="{4A6A0ACD-FB77-2CE8-9F14-D83F5CAB920A}"/>
              </a:ext>
            </a:extLst>
          </p:cNvPr>
          <p:cNvSpPr>
            <a:spLocks noChangeArrowheads="1"/>
          </p:cNvSpPr>
          <p:nvPr/>
        </p:nvSpPr>
        <p:spPr bwMode="auto">
          <a:xfrm>
            <a:off x="2919414" y="2362201"/>
            <a:ext cx="7191375" cy="353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9pPr>
          </a:lstStyle>
          <a:p>
            <a:pPr marL="342900" marR="0" lvl="0" indent="-342900" algn="l" defTabSz="914400" rtl="0" eaLnBrk="0" fontAlgn="base" latinLnBrk="0" hangingPunct="0">
              <a:lnSpc>
                <a:spcPct val="100000"/>
              </a:lnSpc>
              <a:spcBef>
                <a:spcPct val="20000"/>
              </a:spcBef>
              <a:spcAft>
                <a:spcPct val="0"/>
              </a:spcAft>
              <a:buClr>
                <a:srgbClr val="FFE701"/>
              </a:buClr>
              <a:buSzPct val="80000"/>
              <a:buFont typeface="Wingdings" panose="05000000000000000000" pitchFamily="2" charset="2"/>
              <a:buChar char="n"/>
              <a:tabLst/>
              <a:defRPr/>
            </a:pPr>
            <a:endParaRPr kumimoji="0" lang="en-CA" altLang="en-US" sz="2400" b="0" i="0" u="none" strike="noStrike" kern="1200" cap="none" spc="0" normalizeH="0" baseline="0" noProof="0">
              <a:ln>
                <a:noFill/>
              </a:ln>
              <a:solidFill>
                <a:srgbClr val="000086"/>
              </a:solidFill>
              <a:effectLst/>
              <a:uLnTx/>
              <a:uFillTx/>
              <a:latin typeface="Tahoma" panose="020B0604030504040204" pitchFamily="34" charset="0"/>
              <a:ea typeface="+mn-ea"/>
              <a:cs typeface="Arial" panose="020B0604020202020204" pitchFamily="34" charset="0"/>
            </a:endParaRPr>
          </a:p>
        </p:txBody>
      </p:sp>
      <p:sp>
        <p:nvSpPr>
          <p:cNvPr id="2" name="Rectangle 1">
            <a:extLst>
              <a:ext uri="{FF2B5EF4-FFF2-40B4-BE49-F238E27FC236}">
                <a16:creationId xmlns:a16="http://schemas.microsoft.com/office/drawing/2014/main" id="{F7697769-F85C-83DF-248D-9D934822D345}"/>
              </a:ext>
            </a:extLst>
          </p:cNvPr>
          <p:cNvSpPr/>
          <p:nvPr/>
        </p:nvSpPr>
        <p:spPr>
          <a:xfrm>
            <a:off x="860858" y="2109919"/>
            <a:ext cx="10906377" cy="43289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rPr>
              <a:t>To prevent: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rPr>
              <a:t>	</a:t>
            </a:r>
            <a:r>
              <a:rPr kumimoji="0" lang="en-CA" sz="3200"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rPr>
              <a:t>Clean microwave regularly to keep it free of  grease and food build-up.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3200"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rPr>
              <a:t>To extinguish: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CA" sz="3200"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rPr>
              <a:t>     Keep the microwave door closed, turn the microwave off  and unplug the unit.</a:t>
            </a:r>
          </a:p>
        </p:txBody>
      </p:sp>
      <p:sp>
        <p:nvSpPr>
          <p:cNvPr id="3" name="Rectangle 2">
            <a:extLst>
              <a:ext uri="{FF2B5EF4-FFF2-40B4-BE49-F238E27FC236}">
                <a16:creationId xmlns:a16="http://schemas.microsoft.com/office/drawing/2014/main" id="{E930B684-823A-454D-EAE8-D8F253D0B2C6}"/>
              </a:ext>
            </a:extLst>
          </p:cNvPr>
          <p:cNvSpPr/>
          <p:nvPr/>
        </p:nvSpPr>
        <p:spPr>
          <a:xfrm>
            <a:off x="2357439" y="2743201"/>
            <a:ext cx="7062787" cy="35353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Tahoma"/>
              <a:ea typeface="+mn-ea"/>
              <a:cs typeface="Arial"/>
            </a:endParaRPr>
          </a:p>
        </p:txBody>
      </p:sp>
      <p:sp>
        <p:nvSpPr>
          <p:cNvPr id="5" name="TextBox 4">
            <a:extLst>
              <a:ext uri="{FF2B5EF4-FFF2-40B4-BE49-F238E27FC236}">
                <a16:creationId xmlns:a16="http://schemas.microsoft.com/office/drawing/2014/main" id="{82C0E845-37BC-45DB-89F9-E1742CF78E18}"/>
              </a:ext>
            </a:extLst>
          </p:cNvPr>
          <p:cNvSpPr txBox="1"/>
          <p:nvPr/>
        </p:nvSpPr>
        <p:spPr>
          <a:xfrm>
            <a:off x="780240" y="1276836"/>
            <a:ext cx="9012926"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0"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rPr>
              <a:t>What should you do to prevent and extinguish a microwave fire in the kitchen?</a:t>
            </a:r>
          </a:p>
        </p:txBody>
      </p:sp>
      <p:sp>
        <p:nvSpPr>
          <p:cNvPr id="4" name="Rectangle 3">
            <a:extLst>
              <a:ext uri="{FF2B5EF4-FFF2-40B4-BE49-F238E27FC236}">
                <a16:creationId xmlns:a16="http://schemas.microsoft.com/office/drawing/2014/main" id="{FB600CD6-59DC-7AB4-F05B-D08E7D54B8BF}"/>
              </a:ext>
            </a:extLst>
          </p:cNvPr>
          <p:cNvSpPr/>
          <p:nvPr/>
        </p:nvSpPr>
        <p:spPr>
          <a:xfrm>
            <a:off x="11282365" y="5850689"/>
            <a:ext cx="729589" cy="79542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Tahoma"/>
              <a:ea typeface="+mn-ea"/>
              <a:cs typeface="Arial"/>
            </a:endParaRPr>
          </a:p>
        </p:txBody>
      </p:sp>
      <p:pic>
        <p:nvPicPr>
          <p:cNvPr id="7" name="Picture 6">
            <a:extLst>
              <a:ext uri="{FF2B5EF4-FFF2-40B4-BE49-F238E27FC236}">
                <a16:creationId xmlns:a16="http://schemas.microsoft.com/office/drawing/2014/main" id="{3CA4A7F1-5505-A108-A21D-322A3D2BEB99}"/>
              </a:ext>
            </a:extLst>
          </p:cNvPr>
          <p:cNvPicPr>
            <a:picLocks noChangeAspect="1"/>
          </p:cNvPicPr>
          <p:nvPr/>
        </p:nvPicPr>
        <p:blipFill>
          <a:blip r:embed="rId7"/>
          <a:stretch>
            <a:fillRect/>
          </a:stretch>
        </p:blipFill>
        <p:spPr>
          <a:xfrm>
            <a:off x="260988" y="5850689"/>
            <a:ext cx="769566" cy="724562"/>
          </a:xfrm>
          <a:prstGeom prst="rect">
            <a:avLst/>
          </a:prstGeom>
        </p:spPr>
      </p:pic>
    </p:spTree>
    <p:custDataLst>
      <p:tags r:id="rId2"/>
    </p:custDataLst>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FFC000"/>
        </a:solidFill>
        <a:effectLst/>
      </p:bgPr>
    </p:bg>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F8E8C240-CD5F-648A-7007-5FE92A2A8ED6}"/>
              </a:ext>
            </a:extLst>
          </p:cNvPr>
          <p:cNvSpPr>
            <a:spLocks noGrp="1" noChangeArrowheads="1"/>
          </p:cNvSpPr>
          <p:nvPr>
            <p:ph type="title"/>
          </p:nvPr>
        </p:nvSpPr>
        <p:spPr>
          <a:xfrm>
            <a:off x="559925" y="12154"/>
            <a:ext cx="10972800" cy="1143000"/>
          </a:xfrm>
        </p:spPr>
        <p:txBody>
          <a:bodyPr/>
          <a:lstStyle/>
          <a:p>
            <a:pPr eaLnBrk="1" hangingPunct="1">
              <a:defRPr/>
            </a:pPr>
            <a:r>
              <a:rPr lang="en-US" altLang="en-US" dirty="0">
                <a:effectLst>
                  <a:outerShdw blurRad="38100" dist="38100" dir="2700000" algn="tl">
                    <a:srgbClr val="000000"/>
                  </a:outerShdw>
                </a:effectLst>
              </a:rPr>
              <a:t>B - 100</a:t>
            </a:r>
          </a:p>
        </p:txBody>
      </p:sp>
      <p:sp>
        <p:nvSpPr>
          <p:cNvPr id="22531" name="AutoShape 4">
            <a:hlinkClick r:id="rId4" action="ppaction://hlinksldjump" highlightClick="1"/>
            <a:extLst>
              <a:ext uri="{FF2B5EF4-FFF2-40B4-BE49-F238E27FC236}">
                <a16:creationId xmlns:a16="http://schemas.microsoft.com/office/drawing/2014/main" id="{E069D4E1-517D-65C9-C521-B29CB386DE37}"/>
              </a:ext>
            </a:extLst>
          </p:cNvPr>
          <p:cNvSpPr>
            <a:spLocks noChangeArrowheads="1"/>
          </p:cNvSpPr>
          <p:nvPr/>
        </p:nvSpPr>
        <p:spPr bwMode="auto">
          <a:xfrm>
            <a:off x="9982200" y="6248400"/>
            <a:ext cx="457200" cy="381000"/>
          </a:xfrm>
          <a:prstGeom prst="actionButtonHome">
            <a:avLst/>
          </a:prstGeom>
          <a:solidFill>
            <a:srgbClr val="00B0F0"/>
          </a:solidFill>
          <a:ln>
            <a:noFill/>
          </a:ln>
          <a:effectLst/>
        </p:spPr>
        <p:txBody>
          <a:bodyPr wrap="none" anchor="ct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Tahoma" panose="020B0604030504040204" pitchFamily="34" charset="0"/>
              <a:ea typeface="+mn-ea"/>
              <a:cs typeface="Arial" panose="020B0604020202020204" pitchFamily="34" charset="0"/>
            </a:endParaRPr>
          </a:p>
        </p:txBody>
      </p:sp>
      <p:sp>
        <p:nvSpPr>
          <p:cNvPr id="138245" name="Rectangle 5">
            <a:extLst>
              <a:ext uri="{FF2B5EF4-FFF2-40B4-BE49-F238E27FC236}">
                <a16:creationId xmlns:a16="http://schemas.microsoft.com/office/drawing/2014/main" id="{B26AA949-1F8D-15F9-CA54-AAA89DDF8BAF}"/>
              </a:ext>
            </a:extLst>
          </p:cNvPr>
          <p:cNvSpPr>
            <a:spLocks noChangeArrowheads="1"/>
          </p:cNvSpPr>
          <p:nvPr/>
        </p:nvSpPr>
        <p:spPr bwMode="auto">
          <a:xfrm>
            <a:off x="1728788" y="1524000"/>
            <a:ext cx="8786812" cy="1981200"/>
          </a:xfrm>
          <a:prstGeom prst="rect">
            <a:avLst/>
          </a:prstGeom>
          <a:noFill/>
          <a:ln>
            <a:noFill/>
          </a:ln>
          <a:effec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marL="0" marR="0" lvl="0" indent="0" algn="l" defTabSz="914400" rtl="0" eaLnBrk="1" fontAlgn="base" latinLnBrk="0" hangingPunct="1">
              <a:lnSpc>
                <a:spcPct val="100000"/>
              </a:lnSpc>
              <a:spcBef>
                <a:spcPct val="20000"/>
              </a:spcBef>
              <a:spcAft>
                <a:spcPct val="0"/>
              </a:spcAft>
              <a:buClr>
                <a:srgbClr val="FFFFCC"/>
              </a:buClr>
              <a:buSzPct val="80000"/>
              <a:buFont typeface="Wingdings" pitchFamily="2" charset="2"/>
              <a:buNone/>
              <a:tabLst/>
              <a:defRPr/>
            </a:pPr>
            <a:endParaRPr kumimoji="0" lang="en-US" altLang="en-US" sz="28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Tahoma" charset="0"/>
              <a:ea typeface="+mn-ea"/>
              <a:cs typeface="Arial" charset="0"/>
            </a:endParaRPr>
          </a:p>
        </p:txBody>
      </p:sp>
      <p:sp>
        <p:nvSpPr>
          <p:cNvPr id="138246" name="Rectangle 6">
            <a:extLst>
              <a:ext uri="{FF2B5EF4-FFF2-40B4-BE49-F238E27FC236}">
                <a16:creationId xmlns:a16="http://schemas.microsoft.com/office/drawing/2014/main" id="{EE0610DC-A113-4D23-C18F-F32A4C4F3B40}"/>
              </a:ext>
            </a:extLst>
          </p:cNvPr>
          <p:cNvSpPr>
            <a:spLocks noChangeArrowheads="1"/>
          </p:cNvSpPr>
          <p:nvPr/>
        </p:nvSpPr>
        <p:spPr bwMode="auto">
          <a:xfrm>
            <a:off x="32656" y="2319959"/>
            <a:ext cx="11823013" cy="3786188"/>
          </a:xfrm>
          <a:prstGeom prst="rect">
            <a:avLst/>
          </a:prstGeom>
          <a:noFill/>
          <a:ln>
            <a:noFill/>
          </a:ln>
        </p:spPr>
        <p:txBody>
          <a:bodyPr/>
          <a:lstStyle>
            <a:lvl1pPr marL="342900" indent="-342900">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9pPr>
          </a:lstStyle>
          <a:p>
            <a:pPr marL="400050" marR="0" lvl="1" indent="0" algn="l" defTabSz="914400" rtl="0" eaLnBrk="1" fontAlgn="auto" latinLnBrk="0" hangingPunct="1">
              <a:lnSpc>
                <a:spcPct val="100000"/>
              </a:lnSpc>
              <a:spcBef>
                <a:spcPct val="20000"/>
              </a:spcBef>
              <a:spcAft>
                <a:spcPts val="0"/>
              </a:spcAft>
              <a:buClr>
                <a:srgbClr val="FFFFFF"/>
              </a:buClr>
              <a:buSzTx/>
              <a:buFontTx/>
              <a:buNone/>
              <a:tabLst/>
              <a:defRPr/>
            </a:pPr>
            <a:r>
              <a:rPr kumimoji="0" lang="en-US" sz="3200" b="1"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rPr>
              <a:t>To prevent</a:t>
            </a:r>
            <a:r>
              <a:rPr kumimoji="0" lang="en-US" sz="3200" b="0"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rPr>
              <a:t>: Clean appliance surfaces to keep surfaces free of spills and grease that may catch fire. Don’t overload electrical outlets. Examine electrical cords and discard any that are damaged. Turn off and unplug electrical appliances when not in use. </a:t>
            </a:r>
          </a:p>
          <a:p>
            <a:pPr marL="400050" marR="0" lvl="1" indent="0" algn="l" defTabSz="914400" rtl="0" eaLnBrk="1" fontAlgn="auto" latinLnBrk="0" hangingPunct="1">
              <a:lnSpc>
                <a:spcPct val="100000"/>
              </a:lnSpc>
              <a:spcBef>
                <a:spcPct val="20000"/>
              </a:spcBef>
              <a:spcAft>
                <a:spcPts val="0"/>
              </a:spcAft>
              <a:buClr>
                <a:srgbClr val="FFFFFF"/>
              </a:buClr>
              <a:buSzTx/>
              <a:buFontTx/>
              <a:buNone/>
              <a:tabLst/>
              <a:defRPr/>
            </a:pPr>
            <a:r>
              <a:rPr kumimoji="0" lang="en-US" sz="3200" b="1"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rPr>
              <a:t> To extinguish: </a:t>
            </a:r>
            <a:r>
              <a:rPr kumimoji="0" lang="en-US" sz="3200" b="0"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rPr>
              <a:t>Use an appropriate fire extinguisher. Unplug the appliance.</a:t>
            </a:r>
          </a:p>
          <a:p>
            <a:pPr marL="0" marR="0" lvl="0" indent="0" algn="l" defTabSz="914400" rtl="0" eaLnBrk="1" fontAlgn="base" latinLnBrk="0" hangingPunct="1">
              <a:lnSpc>
                <a:spcPct val="100000"/>
              </a:lnSpc>
              <a:spcBef>
                <a:spcPct val="20000"/>
              </a:spcBef>
              <a:spcAft>
                <a:spcPct val="0"/>
              </a:spcAft>
              <a:buClr>
                <a:srgbClr val="FFFFCC"/>
              </a:buClr>
              <a:buSzPct val="80000"/>
              <a:buFont typeface="Wingdings" panose="05000000000000000000" pitchFamily="2" charset="2"/>
              <a:buNone/>
              <a:tabLst/>
              <a:defRPr/>
            </a:pPr>
            <a:endParaRPr kumimoji="0" lang="en-US" altLang="en-US" sz="3200" b="0" i="0" u="none" strike="noStrike" kern="1200" cap="none" spc="0" normalizeH="0" baseline="0" noProof="0" dirty="0">
              <a:ln>
                <a:noFill/>
              </a:ln>
              <a:solidFill>
                <a:srgbClr val="DADADA">
                  <a:lumMod val="10000"/>
                </a:srgbClr>
              </a:solidFill>
              <a:effectLst/>
              <a:uLnTx/>
              <a:uFillTx/>
              <a:latin typeface="Tahoma" panose="020B0604030504040204" pitchFamily="34" charset="0"/>
              <a:ea typeface="+mn-ea"/>
              <a:cs typeface="Arial" panose="020B0604020202020204" pitchFamily="34" charset="0"/>
            </a:endParaRPr>
          </a:p>
        </p:txBody>
      </p:sp>
      <p:sp>
        <p:nvSpPr>
          <p:cNvPr id="2" name="Rectangle 1">
            <a:extLst>
              <a:ext uri="{FF2B5EF4-FFF2-40B4-BE49-F238E27FC236}">
                <a16:creationId xmlns:a16="http://schemas.microsoft.com/office/drawing/2014/main" id="{1656ED7D-10CF-A63D-C4C3-C248DAF0FB26}"/>
              </a:ext>
            </a:extLst>
          </p:cNvPr>
          <p:cNvSpPr/>
          <p:nvPr/>
        </p:nvSpPr>
        <p:spPr>
          <a:xfrm>
            <a:off x="336331" y="583654"/>
            <a:ext cx="10508974" cy="1905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rPr>
              <a:t>What should you do to prevent and extinguish an appliance fire in the kitchen?</a:t>
            </a:r>
          </a:p>
        </p:txBody>
      </p:sp>
      <p:sp>
        <p:nvSpPr>
          <p:cNvPr id="3" name="Rectangle 2">
            <a:extLst>
              <a:ext uri="{FF2B5EF4-FFF2-40B4-BE49-F238E27FC236}">
                <a16:creationId xmlns:a16="http://schemas.microsoft.com/office/drawing/2014/main" id="{1DBF0436-70B0-703C-300E-6F0A0A9BB3DA}"/>
              </a:ext>
            </a:extLst>
          </p:cNvPr>
          <p:cNvSpPr/>
          <p:nvPr/>
        </p:nvSpPr>
        <p:spPr>
          <a:xfrm>
            <a:off x="11177182" y="5700059"/>
            <a:ext cx="827063" cy="954429"/>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Tahoma"/>
              <a:ea typeface="+mn-ea"/>
              <a:cs typeface="Arial"/>
            </a:endParaRPr>
          </a:p>
        </p:txBody>
      </p:sp>
      <p:pic>
        <p:nvPicPr>
          <p:cNvPr id="5" name="Picture 4">
            <a:extLst>
              <a:ext uri="{FF2B5EF4-FFF2-40B4-BE49-F238E27FC236}">
                <a16:creationId xmlns:a16="http://schemas.microsoft.com/office/drawing/2014/main" id="{86D8AE9C-09EC-44D5-F0A6-756F4C496C21}"/>
              </a:ext>
            </a:extLst>
          </p:cNvPr>
          <p:cNvPicPr>
            <a:picLocks noChangeAspect="1"/>
          </p:cNvPicPr>
          <p:nvPr/>
        </p:nvPicPr>
        <p:blipFill>
          <a:blip r:embed="rId6"/>
          <a:stretch>
            <a:fillRect/>
          </a:stretch>
        </p:blipFill>
        <p:spPr>
          <a:xfrm>
            <a:off x="187755" y="5912065"/>
            <a:ext cx="769566" cy="724562"/>
          </a:xfrm>
          <a:prstGeom prst="rect">
            <a:avLst/>
          </a:prstGeom>
        </p:spPr>
      </p:pic>
    </p:spTree>
    <p:custDataLst>
      <p:tags r:id="rId2"/>
    </p:custDataLst>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8246"/>
                                        </p:tgtEl>
                                        <p:attrNameLst>
                                          <p:attrName>style.visibility</p:attrName>
                                        </p:attrNameLst>
                                      </p:cBhvr>
                                      <p:to>
                                        <p:strVal val="visible"/>
                                      </p:to>
                                    </p:set>
                                    <p:animEffect transition="in" filter="fade">
                                      <p:cBhvr>
                                        <p:cTn id="7" dur="1000"/>
                                        <p:tgtEl>
                                          <p:spTgt spid="138246"/>
                                        </p:tgtEl>
                                      </p:cBhvr>
                                    </p:animEffect>
                                    <p:anim calcmode="lin" valueType="num">
                                      <p:cBhvr>
                                        <p:cTn id="8" dur="1000" fill="hold"/>
                                        <p:tgtEl>
                                          <p:spTgt spid="138246"/>
                                        </p:tgtEl>
                                        <p:attrNameLst>
                                          <p:attrName>ppt_x</p:attrName>
                                        </p:attrNameLst>
                                      </p:cBhvr>
                                      <p:tavLst>
                                        <p:tav tm="0">
                                          <p:val>
                                            <p:strVal val="#ppt_x"/>
                                          </p:val>
                                        </p:tav>
                                        <p:tav tm="100000">
                                          <p:val>
                                            <p:strVal val="#ppt_x"/>
                                          </p:val>
                                        </p:tav>
                                      </p:tavLst>
                                    </p:anim>
                                    <p:anim calcmode="lin" valueType="num">
                                      <p:cBhvr>
                                        <p:cTn id="9" dur="1000" fill="hold"/>
                                        <p:tgtEl>
                                          <p:spTgt spid="1382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6"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FFC000"/>
        </a:solidFill>
        <a:effectLst/>
      </p:bgPr>
    </p:bg>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E2DD27D4-CCA7-B78B-AE60-7B5CBFE965CE}"/>
              </a:ext>
            </a:extLst>
          </p:cNvPr>
          <p:cNvSpPr>
            <a:spLocks noGrp="1" noChangeArrowheads="1"/>
          </p:cNvSpPr>
          <p:nvPr>
            <p:ph type="title"/>
          </p:nvPr>
        </p:nvSpPr>
        <p:spPr/>
        <p:txBody>
          <a:bodyPr/>
          <a:lstStyle/>
          <a:p>
            <a:pPr eaLnBrk="1" hangingPunct="1">
              <a:defRPr/>
            </a:pPr>
            <a:r>
              <a:rPr lang="en-US" altLang="en-US" dirty="0">
                <a:effectLst>
                  <a:outerShdw blurRad="38100" dist="38100" dir="2700000" algn="tl">
                    <a:srgbClr val="000000"/>
                  </a:outerShdw>
                </a:effectLst>
              </a:rPr>
              <a:t>B - 200</a:t>
            </a:r>
          </a:p>
        </p:txBody>
      </p:sp>
      <p:sp>
        <p:nvSpPr>
          <p:cNvPr id="23555" name="AutoShape 4">
            <a:hlinkClick r:id="rId4" action="ppaction://hlinksldjump" highlightClick="1"/>
            <a:extLst>
              <a:ext uri="{FF2B5EF4-FFF2-40B4-BE49-F238E27FC236}">
                <a16:creationId xmlns:a16="http://schemas.microsoft.com/office/drawing/2014/main" id="{29F072D1-0DB0-24BB-A2E6-BFA824F47689}"/>
              </a:ext>
            </a:extLst>
          </p:cNvPr>
          <p:cNvSpPr>
            <a:spLocks noChangeArrowheads="1"/>
          </p:cNvSpPr>
          <p:nvPr/>
        </p:nvSpPr>
        <p:spPr bwMode="auto">
          <a:xfrm>
            <a:off x="9982200" y="6248400"/>
            <a:ext cx="457200" cy="381000"/>
          </a:xfrm>
          <a:prstGeom prst="actionButtonHome">
            <a:avLst/>
          </a:prstGeom>
          <a:solidFill>
            <a:srgbClr val="00B0F0"/>
          </a:solidFill>
          <a:ln>
            <a:noFill/>
          </a:ln>
          <a:effectLst/>
        </p:spPr>
        <p:txBody>
          <a:bodyPr wrap="none" anchor="ct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Tahoma" panose="020B0604030504040204" pitchFamily="34" charset="0"/>
              <a:ea typeface="+mn-ea"/>
              <a:cs typeface="Arial" panose="020B0604020202020204" pitchFamily="34" charset="0"/>
            </a:endParaRPr>
          </a:p>
        </p:txBody>
      </p:sp>
      <p:sp>
        <p:nvSpPr>
          <p:cNvPr id="23556" name="Rectangle 5">
            <a:extLst>
              <a:ext uri="{FF2B5EF4-FFF2-40B4-BE49-F238E27FC236}">
                <a16:creationId xmlns:a16="http://schemas.microsoft.com/office/drawing/2014/main" id="{B07D0F6E-E7DF-F8FF-CB83-06D48E950C97}"/>
              </a:ext>
            </a:extLst>
          </p:cNvPr>
          <p:cNvSpPr>
            <a:spLocks noChangeArrowheads="1"/>
          </p:cNvSpPr>
          <p:nvPr/>
        </p:nvSpPr>
        <p:spPr bwMode="auto">
          <a:xfrm>
            <a:off x="1981200" y="1600200"/>
            <a:ext cx="82296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9pPr>
          </a:lstStyle>
          <a:p>
            <a:pPr marL="342900" marR="0" lvl="0" indent="-342900" algn="l" defTabSz="914400" rtl="0" eaLnBrk="1" fontAlgn="base" latinLnBrk="0" hangingPunct="1">
              <a:lnSpc>
                <a:spcPct val="100000"/>
              </a:lnSpc>
              <a:spcBef>
                <a:spcPct val="20000"/>
              </a:spcBef>
              <a:spcAft>
                <a:spcPct val="0"/>
              </a:spcAft>
              <a:buClr>
                <a:srgbClr val="FFFFCC"/>
              </a:buClr>
              <a:buSzPct val="80000"/>
              <a:buFont typeface="Wingdings" panose="05000000000000000000" pitchFamily="2" charset="2"/>
              <a:buChar char="n"/>
              <a:tabLst/>
              <a:defRPr/>
            </a:pPr>
            <a:endParaRPr kumimoji="0" lang="en-US" altLang="en-US" sz="2800" b="0" i="0" u="none" strike="noStrike" kern="1200" cap="none" spc="0" normalizeH="0" baseline="0" noProof="0">
              <a:ln>
                <a:noFill/>
              </a:ln>
              <a:solidFill>
                <a:srgbClr val="FFFFFF"/>
              </a:solidFill>
              <a:effectLst/>
              <a:uLnTx/>
              <a:uFillTx/>
              <a:latin typeface="Tahoma" panose="020B0604030504040204" pitchFamily="34" charset="0"/>
              <a:ea typeface="+mn-ea"/>
              <a:cs typeface="Arial" panose="020B0604020202020204" pitchFamily="34" charset="0"/>
            </a:endParaRPr>
          </a:p>
        </p:txBody>
      </p:sp>
      <p:sp>
        <p:nvSpPr>
          <p:cNvPr id="158726" name="Rectangle 6">
            <a:extLst>
              <a:ext uri="{FF2B5EF4-FFF2-40B4-BE49-F238E27FC236}">
                <a16:creationId xmlns:a16="http://schemas.microsoft.com/office/drawing/2014/main" id="{07FD7353-BB65-6CB7-E06D-31A5A33CDB3A}"/>
              </a:ext>
            </a:extLst>
          </p:cNvPr>
          <p:cNvSpPr>
            <a:spLocks noChangeArrowheads="1"/>
          </p:cNvSpPr>
          <p:nvPr/>
        </p:nvSpPr>
        <p:spPr bwMode="auto">
          <a:xfrm>
            <a:off x="1200150" y="2895600"/>
            <a:ext cx="9791700"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20000"/>
              </a:spcBef>
              <a:spcAft>
                <a:spcPts val="0"/>
              </a:spcAft>
              <a:buClr>
                <a:srgbClr val="FFFFCC"/>
              </a:buClr>
              <a:buSzPct val="80000"/>
              <a:buFont typeface="Wingdings" panose="05000000000000000000" pitchFamily="2" charset="2"/>
              <a:buNone/>
              <a:tabLst/>
              <a:defRPr/>
            </a:pPr>
            <a:r>
              <a:rPr kumimoji="0" lang="en-US" sz="2800" b="1"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rPr>
              <a:t>To Prevent: </a:t>
            </a:r>
            <a:r>
              <a:rPr kumimoji="0" lang="en-CA" sz="2800" b="0"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rPr>
              <a:t>Avoid loose sleeves that may contact elements and catch fire. Do not store items on or above the stove to prevent your clothing from contacting hot burners. Turn pot handles in. Stay alert while  cooking.</a:t>
            </a:r>
          </a:p>
          <a:p>
            <a:pPr marL="0" marR="0" lvl="0" indent="0" algn="l" defTabSz="914400" rtl="0" eaLnBrk="1" fontAlgn="auto" latinLnBrk="0" hangingPunct="1">
              <a:lnSpc>
                <a:spcPct val="100000"/>
              </a:lnSpc>
              <a:spcBef>
                <a:spcPct val="20000"/>
              </a:spcBef>
              <a:spcAft>
                <a:spcPts val="0"/>
              </a:spcAft>
              <a:buClr>
                <a:srgbClr val="FFFFCC"/>
              </a:buClr>
              <a:buSzPct val="80000"/>
              <a:buFont typeface="Wingdings" panose="05000000000000000000" pitchFamily="2" charset="2"/>
              <a:buNone/>
              <a:tabLst/>
              <a:defRPr/>
            </a:pPr>
            <a:endParaRPr kumimoji="0" lang="en-CA" sz="2800" b="0"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endParaRPr>
          </a:p>
          <a:p>
            <a:pPr marL="0" marR="0" lvl="0" indent="0" algn="l" defTabSz="914400" rtl="0" eaLnBrk="1" fontAlgn="auto" latinLnBrk="0" hangingPunct="1">
              <a:lnSpc>
                <a:spcPct val="100000"/>
              </a:lnSpc>
              <a:spcBef>
                <a:spcPct val="20000"/>
              </a:spcBef>
              <a:spcAft>
                <a:spcPts val="0"/>
              </a:spcAft>
              <a:buClr>
                <a:srgbClr val="FFFFCC"/>
              </a:buClr>
              <a:buSzPct val="80000"/>
              <a:buFont typeface="Wingdings" panose="05000000000000000000" pitchFamily="2" charset="2"/>
              <a:buNone/>
              <a:tabLst/>
              <a:defRPr/>
            </a:pPr>
            <a:r>
              <a:rPr kumimoji="0" lang="en-CA" sz="2800" b="1"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rPr>
              <a:t>To Extinguish: </a:t>
            </a:r>
            <a:r>
              <a:rPr kumimoji="0" lang="en-CA" sz="2800" b="0"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rPr>
              <a:t>Stop, drop, and roll.</a:t>
            </a:r>
            <a:endParaRPr kumimoji="0" lang="en-US" sz="2800" b="0"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endParaRPr>
          </a:p>
        </p:txBody>
      </p:sp>
      <p:sp>
        <p:nvSpPr>
          <p:cNvPr id="2" name="Rectangle 1">
            <a:extLst>
              <a:ext uri="{FF2B5EF4-FFF2-40B4-BE49-F238E27FC236}">
                <a16:creationId xmlns:a16="http://schemas.microsoft.com/office/drawing/2014/main" id="{998E37BC-BE40-1784-873E-6E13ECF5C73E}"/>
              </a:ext>
            </a:extLst>
          </p:cNvPr>
          <p:cNvSpPr/>
          <p:nvPr/>
        </p:nvSpPr>
        <p:spPr>
          <a:xfrm>
            <a:off x="972686" y="1389356"/>
            <a:ext cx="8441634" cy="1143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rPr>
              <a:t>What should you do to prevent and extinguish a clothing fire?</a:t>
            </a:r>
          </a:p>
        </p:txBody>
      </p:sp>
      <p:sp>
        <p:nvSpPr>
          <p:cNvPr id="3" name="Rectangle 2">
            <a:extLst>
              <a:ext uri="{FF2B5EF4-FFF2-40B4-BE49-F238E27FC236}">
                <a16:creationId xmlns:a16="http://schemas.microsoft.com/office/drawing/2014/main" id="{CF9E1139-34E7-EE17-C8EF-72909AF3CB5A}"/>
              </a:ext>
            </a:extLst>
          </p:cNvPr>
          <p:cNvSpPr/>
          <p:nvPr/>
        </p:nvSpPr>
        <p:spPr>
          <a:xfrm>
            <a:off x="11168868" y="5674311"/>
            <a:ext cx="827063" cy="909051"/>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Tahoma"/>
              <a:ea typeface="+mn-ea"/>
              <a:cs typeface="Arial"/>
            </a:endParaRPr>
          </a:p>
        </p:txBody>
      </p:sp>
      <p:pic>
        <p:nvPicPr>
          <p:cNvPr id="5" name="Picture 4">
            <a:extLst>
              <a:ext uri="{FF2B5EF4-FFF2-40B4-BE49-F238E27FC236}">
                <a16:creationId xmlns:a16="http://schemas.microsoft.com/office/drawing/2014/main" id="{D8C405B3-C744-EB62-82C9-891F7A2057D2}"/>
              </a:ext>
            </a:extLst>
          </p:cNvPr>
          <p:cNvPicPr>
            <a:picLocks noChangeAspect="1"/>
          </p:cNvPicPr>
          <p:nvPr/>
        </p:nvPicPr>
        <p:blipFill>
          <a:blip r:embed="rId6"/>
          <a:stretch>
            <a:fillRect/>
          </a:stretch>
        </p:blipFill>
        <p:spPr>
          <a:xfrm>
            <a:off x="202901" y="5000023"/>
            <a:ext cx="769566" cy="724562"/>
          </a:xfrm>
          <a:prstGeom prst="rect">
            <a:avLst/>
          </a:prstGeom>
        </p:spPr>
      </p:pic>
    </p:spTree>
    <p:custDataLst>
      <p:tags r:id="rId2"/>
    </p:custDataLst>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8726"/>
                                        </p:tgtEl>
                                        <p:attrNameLst>
                                          <p:attrName>style.visibility</p:attrName>
                                        </p:attrNameLst>
                                      </p:cBhvr>
                                      <p:to>
                                        <p:strVal val="visible"/>
                                      </p:to>
                                    </p:set>
                                    <p:animEffect transition="in" filter="fade">
                                      <p:cBhvr>
                                        <p:cTn id="7" dur="1000"/>
                                        <p:tgtEl>
                                          <p:spTgt spid="158726"/>
                                        </p:tgtEl>
                                      </p:cBhvr>
                                    </p:animEffect>
                                    <p:anim calcmode="lin" valueType="num">
                                      <p:cBhvr>
                                        <p:cTn id="8" dur="1000" fill="hold"/>
                                        <p:tgtEl>
                                          <p:spTgt spid="158726"/>
                                        </p:tgtEl>
                                        <p:attrNameLst>
                                          <p:attrName>ppt_x</p:attrName>
                                        </p:attrNameLst>
                                      </p:cBhvr>
                                      <p:tavLst>
                                        <p:tav tm="0">
                                          <p:val>
                                            <p:strVal val="#ppt_x"/>
                                          </p:val>
                                        </p:tav>
                                        <p:tav tm="100000">
                                          <p:val>
                                            <p:strVal val="#ppt_x"/>
                                          </p:val>
                                        </p:tav>
                                      </p:tavLst>
                                    </p:anim>
                                    <p:anim calcmode="lin" valueType="num">
                                      <p:cBhvr>
                                        <p:cTn id="9" dur="1000" fill="hold"/>
                                        <p:tgtEl>
                                          <p:spTgt spid="1587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6"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FFC000"/>
        </a:solidFill>
        <a:effectLst/>
      </p:bgPr>
    </p:bg>
    <p:spTree>
      <p:nvGrpSpPr>
        <p:cNvPr id="1" name=""/>
        <p:cNvGrpSpPr/>
        <p:nvPr/>
      </p:nvGrpSpPr>
      <p:grpSpPr>
        <a:xfrm>
          <a:off x="0" y="0"/>
          <a:ext cx="0" cy="0"/>
          <a:chOff x="0" y="0"/>
          <a:chExt cx="0" cy="0"/>
        </a:xfrm>
      </p:grpSpPr>
      <p:sp>
        <p:nvSpPr>
          <p:cNvPr id="159746" name="Rectangle 2">
            <a:extLst>
              <a:ext uri="{FF2B5EF4-FFF2-40B4-BE49-F238E27FC236}">
                <a16:creationId xmlns:a16="http://schemas.microsoft.com/office/drawing/2014/main" id="{F55949E9-C9D9-9D52-39A5-4AAEB7777F69}"/>
              </a:ext>
            </a:extLst>
          </p:cNvPr>
          <p:cNvSpPr>
            <a:spLocks noGrp="1" noChangeArrowheads="1"/>
          </p:cNvSpPr>
          <p:nvPr>
            <p:ph type="title"/>
          </p:nvPr>
        </p:nvSpPr>
        <p:spPr/>
        <p:txBody>
          <a:bodyPr/>
          <a:lstStyle/>
          <a:p>
            <a:pPr eaLnBrk="1" hangingPunct="1">
              <a:defRPr/>
            </a:pPr>
            <a:r>
              <a:rPr lang="en-US" altLang="en-US" dirty="0">
                <a:effectLst>
                  <a:outerShdw blurRad="38100" dist="38100" dir="2700000" algn="tl">
                    <a:srgbClr val="000000"/>
                  </a:outerShdw>
                </a:effectLst>
              </a:rPr>
              <a:t>B - 300</a:t>
            </a:r>
          </a:p>
        </p:txBody>
      </p:sp>
      <p:sp>
        <p:nvSpPr>
          <p:cNvPr id="24579" name="AutoShape 4">
            <a:hlinkClick r:id="rId4" action="ppaction://hlinksldjump" highlightClick="1"/>
            <a:extLst>
              <a:ext uri="{FF2B5EF4-FFF2-40B4-BE49-F238E27FC236}">
                <a16:creationId xmlns:a16="http://schemas.microsoft.com/office/drawing/2014/main" id="{CC11C08A-BD78-2BE3-71CB-5A5E7B3D20E6}"/>
              </a:ext>
            </a:extLst>
          </p:cNvPr>
          <p:cNvSpPr>
            <a:spLocks noChangeArrowheads="1"/>
          </p:cNvSpPr>
          <p:nvPr/>
        </p:nvSpPr>
        <p:spPr bwMode="auto">
          <a:xfrm>
            <a:off x="9982200" y="6248400"/>
            <a:ext cx="457200" cy="381000"/>
          </a:xfrm>
          <a:prstGeom prst="actionButtonHome">
            <a:avLst/>
          </a:prstGeom>
          <a:solidFill>
            <a:srgbClr val="00B0F0"/>
          </a:solidFill>
          <a:ln>
            <a:noFill/>
          </a:ln>
          <a:effectLst/>
        </p:spPr>
        <p:txBody>
          <a:bodyPr wrap="none" anchor="ct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Tahoma" panose="020B0604030504040204" pitchFamily="34" charset="0"/>
              <a:ea typeface="+mn-ea"/>
              <a:cs typeface="Arial" panose="020B0604020202020204" pitchFamily="34" charset="0"/>
            </a:endParaRPr>
          </a:p>
        </p:txBody>
      </p:sp>
      <p:sp>
        <p:nvSpPr>
          <p:cNvPr id="24580" name="Rectangle 5">
            <a:extLst>
              <a:ext uri="{FF2B5EF4-FFF2-40B4-BE49-F238E27FC236}">
                <a16:creationId xmlns:a16="http://schemas.microsoft.com/office/drawing/2014/main" id="{56FB127D-34F9-3C5C-BE70-ECCAEB7C42F2}"/>
              </a:ext>
            </a:extLst>
          </p:cNvPr>
          <p:cNvSpPr>
            <a:spLocks noChangeArrowheads="1"/>
          </p:cNvSpPr>
          <p:nvPr/>
        </p:nvSpPr>
        <p:spPr bwMode="auto">
          <a:xfrm>
            <a:off x="1981200" y="1600200"/>
            <a:ext cx="8229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9pPr>
          </a:lstStyle>
          <a:p>
            <a:pPr marL="342900" marR="0" lvl="0" indent="-342900" algn="l" defTabSz="914400" rtl="0" eaLnBrk="1" fontAlgn="base" latinLnBrk="0" hangingPunct="1">
              <a:lnSpc>
                <a:spcPct val="100000"/>
              </a:lnSpc>
              <a:spcBef>
                <a:spcPct val="20000"/>
              </a:spcBef>
              <a:spcAft>
                <a:spcPct val="0"/>
              </a:spcAft>
              <a:buClr>
                <a:srgbClr val="FFFFCC"/>
              </a:buClr>
              <a:buSzPct val="80000"/>
              <a:buFont typeface="Wingdings" panose="05000000000000000000" pitchFamily="2" charset="2"/>
              <a:buChar char="n"/>
              <a:tabLst/>
              <a:defRPr/>
            </a:pPr>
            <a:endParaRPr kumimoji="0" lang="en-US" altLang="en-US" sz="2800" b="0" i="0" u="none" strike="noStrike" kern="1200" cap="none" spc="0" normalizeH="0" baseline="0" noProof="0">
              <a:ln>
                <a:noFill/>
              </a:ln>
              <a:solidFill>
                <a:srgbClr val="FFFFFF"/>
              </a:solidFill>
              <a:effectLst/>
              <a:uLnTx/>
              <a:uFillTx/>
              <a:latin typeface="Tahoma" panose="020B0604030504040204" pitchFamily="34" charset="0"/>
              <a:ea typeface="+mn-ea"/>
              <a:cs typeface="Arial" panose="020B0604020202020204" pitchFamily="34" charset="0"/>
            </a:endParaRPr>
          </a:p>
        </p:txBody>
      </p:sp>
      <p:sp>
        <p:nvSpPr>
          <p:cNvPr id="24581" name="Rectangle 6">
            <a:extLst>
              <a:ext uri="{FF2B5EF4-FFF2-40B4-BE49-F238E27FC236}">
                <a16:creationId xmlns:a16="http://schemas.microsoft.com/office/drawing/2014/main" id="{3E0B2116-26FB-45A3-43CD-724C5364B134}"/>
              </a:ext>
            </a:extLst>
          </p:cNvPr>
          <p:cNvSpPr>
            <a:spLocks noChangeArrowheads="1"/>
          </p:cNvSpPr>
          <p:nvPr/>
        </p:nvSpPr>
        <p:spPr bwMode="auto">
          <a:xfrm>
            <a:off x="1981200" y="2670175"/>
            <a:ext cx="8229600"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9pPr>
          </a:lstStyle>
          <a:p>
            <a:pPr marL="342900" marR="0" lvl="0" indent="-342900" algn="l" defTabSz="914400" rtl="0" eaLnBrk="1" fontAlgn="base" latinLnBrk="0" hangingPunct="1">
              <a:lnSpc>
                <a:spcPct val="100000"/>
              </a:lnSpc>
              <a:spcBef>
                <a:spcPct val="20000"/>
              </a:spcBef>
              <a:spcAft>
                <a:spcPct val="0"/>
              </a:spcAft>
              <a:buClr>
                <a:srgbClr val="FFFFCC"/>
              </a:buClr>
              <a:buSzPct val="80000"/>
              <a:buFont typeface="Wingdings" panose="05000000000000000000" pitchFamily="2" charset="2"/>
              <a:buChar char="n"/>
              <a:tabLst/>
              <a:defRPr/>
            </a:pPr>
            <a:endParaRPr kumimoji="0" lang="en-US" altLang="en-US" sz="2800" b="0" i="0" u="none" strike="noStrike" kern="1200" cap="none" spc="0" normalizeH="0" baseline="0" noProof="0">
              <a:ln>
                <a:noFill/>
              </a:ln>
              <a:solidFill>
                <a:srgbClr val="FFFFFF"/>
              </a:solidFill>
              <a:effectLst/>
              <a:uLnTx/>
              <a:uFillTx/>
              <a:latin typeface="Tahoma" panose="020B0604030504040204" pitchFamily="34" charset="0"/>
              <a:ea typeface="+mn-ea"/>
              <a:cs typeface="Arial" panose="020B0604020202020204" pitchFamily="34" charset="0"/>
            </a:endParaRPr>
          </a:p>
        </p:txBody>
      </p:sp>
      <p:sp>
        <p:nvSpPr>
          <p:cNvPr id="2" name="Rectangle 1">
            <a:extLst>
              <a:ext uri="{FF2B5EF4-FFF2-40B4-BE49-F238E27FC236}">
                <a16:creationId xmlns:a16="http://schemas.microsoft.com/office/drawing/2014/main" id="{803E78A2-9768-0E1D-F5BE-B5B862E0B429}"/>
              </a:ext>
            </a:extLst>
          </p:cNvPr>
          <p:cNvSpPr>
            <a:spLocks noChangeArrowheads="1"/>
          </p:cNvSpPr>
          <p:nvPr/>
        </p:nvSpPr>
        <p:spPr bwMode="auto">
          <a:xfrm>
            <a:off x="1200805" y="2764691"/>
            <a:ext cx="10160877" cy="3046988"/>
          </a:xfrm>
          <a:prstGeom prst="rect">
            <a:avLst/>
          </a:prstGeom>
          <a:noFill/>
          <a:ln>
            <a:noFill/>
          </a:ln>
        </p:spPr>
        <p:txBody>
          <a:bodyPr wrap="square">
            <a:spAutoFit/>
          </a:bodyPr>
          <a:lstStyle>
            <a:lvl1pPr marL="342900" indent="-342900">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20000"/>
              </a:spcBef>
              <a:spcAft>
                <a:spcPts val="0"/>
              </a:spcAft>
              <a:buClr>
                <a:srgbClr val="FFFFCC"/>
              </a:buClr>
              <a:buSzPct val="80000"/>
              <a:buFont typeface="Wingdings" panose="05000000000000000000" pitchFamily="2" charset="2"/>
              <a:buNone/>
              <a:tabLst/>
              <a:defRPr/>
            </a:pPr>
            <a:r>
              <a:rPr kumimoji="0" lang="en-US" sz="3000" b="1"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rPr>
              <a:t>To Prevent: </a:t>
            </a:r>
            <a:r>
              <a:rPr kumimoji="0" lang="en-CA" sz="3000" b="0"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rPr>
              <a:t>Don’t overload electrical outlets. Have an electrician repair any	damaged or faulty wiring and plugs. Discard any damaged electrical	cords.</a:t>
            </a:r>
            <a:endParaRPr kumimoji="0" lang="en-US" sz="3000" b="1"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
                <a:srgbClr val="FFFFCC"/>
              </a:buClr>
              <a:buSzPct val="80000"/>
              <a:buFont typeface="Wingdings" panose="05000000000000000000" pitchFamily="2" charset="2"/>
              <a:buChar char="n"/>
              <a:tabLst/>
              <a:defRPr/>
            </a:pPr>
            <a:endParaRPr kumimoji="0" lang="en-US" sz="3000" b="1"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endParaRPr>
          </a:p>
          <a:p>
            <a:pPr marL="0" marR="0" lvl="0" indent="0" algn="l" defTabSz="914400" rtl="0" eaLnBrk="1" fontAlgn="auto" latinLnBrk="0" hangingPunct="1">
              <a:lnSpc>
                <a:spcPct val="100000"/>
              </a:lnSpc>
              <a:spcBef>
                <a:spcPct val="20000"/>
              </a:spcBef>
              <a:spcAft>
                <a:spcPts val="0"/>
              </a:spcAft>
              <a:buClr>
                <a:srgbClr val="FFFFCC"/>
              </a:buClr>
              <a:buSzPct val="80000"/>
              <a:buFont typeface="Wingdings" panose="05000000000000000000" pitchFamily="2" charset="2"/>
              <a:buNone/>
              <a:tabLst/>
              <a:defRPr/>
            </a:pPr>
            <a:r>
              <a:rPr kumimoji="0" lang="en-US" sz="3000" b="1"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rPr>
              <a:t>To Extinguish: 	</a:t>
            </a:r>
            <a:r>
              <a:rPr kumimoji="0" lang="en-CA" sz="3000" b="0"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rPr>
              <a:t>Use an appropriate fire extinguisher. Turn the power off.</a:t>
            </a:r>
            <a:endParaRPr kumimoji="0" lang="en-US" sz="3000" b="1"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endParaRPr>
          </a:p>
        </p:txBody>
      </p:sp>
      <p:sp>
        <p:nvSpPr>
          <p:cNvPr id="4" name="TextBox 3">
            <a:extLst>
              <a:ext uri="{FF2B5EF4-FFF2-40B4-BE49-F238E27FC236}">
                <a16:creationId xmlns:a16="http://schemas.microsoft.com/office/drawing/2014/main" id="{93B02DE7-1276-D5D6-5EEB-1A6827183351}"/>
              </a:ext>
            </a:extLst>
          </p:cNvPr>
          <p:cNvSpPr txBox="1"/>
          <p:nvPr/>
        </p:nvSpPr>
        <p:spPr>
          <a:xfrm>
            <a:off x="1477617" y="1477208"/>
            <a:ext cx="8733183"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rPr>
              <a:t>What should you do to prevent and extinguish an electrical fire?</a:t>
            </a:r>
          </a:p>
        </p:txBody>
      </p:sp>
      <p:sp>
        <p:nvSpPr>
          <p:cNvPr id="3" name="Rectangle 2">
            <a:extLst>
              <a:ext uri="{FF2B5EF4-FFF2-40B4-BE49-F238E27FC236}">
                <a16:creationId xmlns:a16="http://schemas.microsoft.com/office/drawing/2014/main" id="{7D6AA855-75DC-F555-D6CF-E082A0E2A6FD}"/>
              </a:ext>
            </a:extLst>
          </p:cNvPr>
          <p:cNvSpPr/>
          <p:nvPr/>
        </p:nvSpPr>
        <p:spPr>
          <a:xfrm>
            <a:off x="11168868" y="5674971"/>
            <a:ext cx="827063" cy="954429"/>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Tahoma"/>
              <a:ea typeface="+mn-ea"/>
              <a:cs typeface="Arial"/>
            </a:endParaRPr>
          </a:p>
        </p:txBody>
      </p:sp>
      <p:pic>
        <p:nvPicPr>
          <p:cNvPr id="6" name="Picture 5">
            <a:extLst>
              <a:ext uri="{FF2B5EF4-FFF2-40B4-BE49-F238E27FC236}">
                <a16:creationId xmlns:a16="http://schemas.microsoft.com/office/drawing/2014/main" id="{CBD7A3B8-1F58-F12D-987A-0341DB0FE519}"/>
              </a:ext>
            </a:extLst>
          </p:cNvPr>
          <p:cNvPicPr>
            <a:picLocks noChangeAspect="1"/>
          </p:cNvPicPr>
          <p:nvPr/>
        </p:nvPicPr>
        <p:blipFill>
          <a:blip r:embed="rId6"/>
          <a:stretch>
            <a:fillRect/>
          </a:stretch>
        </p:blipFill>
        <p:spPr>
          <a:xfrm>
            <a:off x="202901" y="5000023"/>
            <a:ext cx="769566" cy="724562"/>
          </a:xfrm>
          <a:prstGeom prst="rect">
            <a:avLst/>
          </a:prstGeom>
        </p:spPr>
      </p:pic>
    </p:spTree>
    <p:custDataLst>
      <p:tags r:id="rId2"/>
    </p:custDataLst>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FF0000"/>
        </a:solidFill>
        <a:effectLst/>
      </p:bgPr>
    </p:bg>
    <p:spTree>
      <p:nvGrpSpPr>
        <p:cNvPr id="1" name=""/>
        <p:cNvGrpSpPr/>
        <p:nvPr/>
      </p:nvGrpSpPr>
      <p:grpSpPr>
        <a:xfrm>
          <a:off x="0" y="0"/>
          <a:ext cx="0" cy="0"/>
          <a:chOff x="0" y="0"/>
          <a:chExt cx="0" cy="0"/>
        </a:xfrm>
      </p:grpSpPr>
      <p:sp>
        <p:nvSpPr>
          <p:cNvPr id="162818" name="Rectangle 2">
            <a:extLst>
              <a:ext uri="{FF2B5EF4-FFF2-40B4-BE49-F238E27FC236}">
                <a16:creationId xmlns:a16="http://schemas.microsoft.com/office/drawing/2014/main" id="{FB2F8920-C259-E1C2-63C0-5426A8FD5ADA}"/>
              </a:ext>
            </a:extLst>
          </p:cNvPr>
          <p:cNvSpPr>
            <a:spLocks noGrp="1" noChangeArrowheads="1"/>
          </p:cNvSpPr>
          <p:nvPr>
            <p:ph type="title"/>
          </p:nvPr>
        </p:nvSpPr>
        <p:spPr>
          <a:xfrm>
            <a:off x="1981200" y="204788"/>
            <a:ext cx="8229600" cy="1143000"/>
          </a:xfrm>
        </p:spPr>
        <p:txBody>
          <a:bodyPr/>
          <a:lstStyle/>
          <a:p>
            <a:pPr eaLnBrk="1" hangingPunct="1">
              <a:defRPr/>
            </a:pPr>
            <a:r>
              <a:rPr lang="en-US" altLang="en-US" dirty="0">
                <a:effectLst>
                  <a:outerShdw blurRad="38100" dist="38100" dir="2700000" algn="tl">
                    <a:srgbClr val="000000"/>
                  </a:outerShdw>
                </a:effectLst>
              </a:rPr>
              <a:t>C- 100</a:t>
            </a:r>
          </a:p>
        </p:txBody>
      </p:sp>
      <p:sp>
        <p:nvSpPr>
          <p:cNvPr id="26627" name="AutoShape 4">
            <a:hlinkClick r:id="rId4" action="ppaction://hlinksldjump" highlightClick="1"/>
            <a:extLst>
              <a:ext uri="{FF2B5EF4-FFF2-40B4-BE49-F238E27FC236}">
                <a16:creationId xmlns:a16="http://schemas.microsoft.com/office/drawing/2014/main" id="{563753BB-5720-CC3F-1E5D-09C010BDDF7A}"/>
              </a:ext>
            </a:extLst>
          </p:cNvPr>
          <p:cNvSpPr>
            <a:spLocks noChangeArrowheads="1"/>
          </p:cNvSpPr>
          <p:nvPr/>
        </p:nvSpPr>
        <p:spPr bwMode="auto">
          <a:xfrm>
            <a:off x="9982200" y="6248400"/>
            <a:ext cx="457200" cy="381000"/>
          </a:xfrm>
          <a:prstGeom prst="actionButtonHome">
            <a:avLst/>
          </a:prstGeom>
          <a:solidFill>
            <a:srgbClr val="00B0F0"/>
          </a:solidFill>
          <a:ln>
            <a:noFill/>
          </a:ln>
          <a:effectLst/>
        </p:spPr>
        <p:txBody>
          <a:bodyPr wrap="none" anchor="ct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Tahoma" panose="020B0604030504040204" pitchFamily="34" charset="0"/>
              <a:ea typeface="+mn-ea"/>
              <a:cs typeface="Arial" panose="020B0604020202020204" pitchFamily="34" charset="0"/>
            </a:endParaRPr>
          </a:p>
        </p:txBody>
      </p:sp>
      <p:sp>
        <p:nvSpPr>
          <p:cNvPr id="26628" name="Rectangle 5">
            <a:extLst>
              <a:ext uri="{FF2B5EF4-FFF2-40B4-BE49-F238E27FC236}">
                <a16:creationId xmlns:a16="http://schemas.microsoft.com/office/drawing/2014/main" id="{0BBAA173-82C6-685C-ED6C-A105ADB033A2}"/>
              </a:ext>
            </a:extLst>
          </p:cNvPr>
          <p:cNvSpPr>
            <a:spLocks noChangeArrowheads="1"/>
          </p:cNvSpPr>
          <p:nvPr/>
        </p:nvSpPr>
        <p:spPr bwMode="auto">
          <a:xfrm>
            <a:off x="1828800" y="1371600"/>
            <a:ext cx="8229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9pPr>
          </a:lstStyle>
          <a:p>
            <a:pPr marL="342900" marR="0" lvl="0" indent="-342900" algn="l" defTabSz="914400" rtl="0" eaLnBrk="1" fontAlgn="base" latinLnBrk="0" hangingPunct="1">
              <a:lnSpc>
                <a:spcPct val="100000"/>
              </a:lnSpc>
              <a:spcBef>
                <a:spcPct val="20000"/>
              </a:spcBef>
              <a:spcAft>
                <a:spcPct val="0"/>
              </a:spcAft>
              <a:buClr>
                <a:srgbClr val="FFCC00"/>
              </a:buClr>
              <a:buSzPct val="80000"/>
              <a:buFont typeface="Wingdings" panose="05000000000000000000" pitchFamily="2" charset="2"/>
              <a:buChar char="n"/>
              <a:tabLst/>
              <a:defRPr/>
            </a:pPr>
            <a:endParaRPr kumimoji="0" lang="en-US" altLang="en-US" sz="2800" b="0" i="0" u="none" strike="noStrike" kern="1200" cap="none" spc="0" normalizeH="0" baseline="0" noProof="0">
              <a:ln>
                <a:noFill/>
              </a:ln>
              <a:solidFill>
                <a:srgbClr val="533F27"/>
              </a:solidFill>
              <a:effectLst/>
              <a:uLnTx/>
              <a:uFillTx/>
              <a:latin typeface="Tahoma" panose="020B0604030504040204" pitchFamily="34" charset="0"/>
              <a:ea typeface="+mn-ea"/>
              <a:cs typeface="Arial" panose="020B0604020202020204" pitchFamily="34" charset="0"/>
            </a:endParaRPr>
          </a:p>
        </p:txBody>
      </p:sp>
      <p:sp>
        <p:nvSpPr>
          <p:cNvPr id="2" name="Rectangle 1">
            <a:extLst>
              <a:ext uri="{FF2B5EF4-FFF2-40B4-BE49-F238E27FC236}">
                <a16:creationId xmlns:a16="http://schemas.microsoft.com/office/drawing/2014/main" id="{D1A901F7-CC95-6247-DFCD-6FB0058D261D}"/>
              </a:ext>
            </a:extLst>
          </p:cNvPr>
          <p:cNvSpPr/>
          <p:nvPr/>
        </p:nvSpPr>
        <p:spPr>
          <a:xfrm>
            <a:off x="781878" y="2209801"/>
            <a:ext cx="10999305" cy="381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rPr>
              <a:t>Fire is fast, hot and dark. Within minutes the heat and toxic gases from fire may prevent escape. There is no time to stop and think. Your escape must be automatic. Practising a home escape plan ensures that every family member can get out quickly and safely. All family members should know two ways out of each room: the first usually a door, the second a window. Once out, stay out.</a:t>
            </a:r>
          </a:p>
        </p:txBody>
      </p:sp>
      <p:sp>
        <p:nvSpPr>
          <p:cNvPr id="3" name="Rectangle 2">
            <a:extLst>
              <a:ext uri="{FF2B5EF4-FFF2-40B4-BE49-F238E27FC236}">
                <a16:creationId xmlns:a16="http://schemas.microsoft.com/office/drawing/2014/main" id="{7344385E-FDD3-F82B-1C6A-A112696BEDF0}"/>
              </a:ext>
            </a:extLst>
          </p:cNvPr>
          <p:cNvSpPr/>
          <p:nvPr/>
        </p:nvSpPr>
        <p:spPr>
          <a:xfrm>
            <a:off x="583095" y="1081088"/>
            <a:ext cx="10721009" cy="1143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0"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rPr>
              <a:t>Why is it important for every family to create and practise a home escape plan?</a:t>
            </a:r>
          </a:p>
        </p:txBody>
      </p:sp>
      <p:sp>
        <p:nvSpPr>
          <p:cNvPr id="4" name="Rectangle 3">
            <a:extLst>
              <a:ext uri="{FF2B5EF4-FFF2-40B4-BE49-F238E27FC236}">
                <a16:creationId xmlns:a16="http://schemas.microsoft.com/office/drawing/2014/main" id="{41DAEDF5-8669-6E4A-ED07-AA3A007FF50F}"/>
              </a:ext>
            </a:extLst>
          </p:cNvPr>
          <p:cNvSpPr/>
          <p:nvPr/>
        </p:nvSpPr>
        <p:spPr>
          <a:xfrm>
            <a:off x="11152903" y="5656886"/>
            <a:ext cx="827063" cy="954429"/>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Tahoma"/>
              <a:ea typeface="+mn-ea"/>
              <a:cs typeface="Arial"/>
            </a:endParaRPr>
          </a:p>
        </p:txBody>
      </p:sp>
      <p:pic>
        <p:nvPicPr>
          <p:cNvPr id="6" name="Picture 5">
            <a:extLst>
              <a:ext uri="{FF2B5EF4-FFF2-40B4-BE49-F238E27FC236}">
                <a16:creationId xmlns:a16="http://schemas.microsoft.com/office/drawing/2014/main" id="{9186D362-3A42-1A2B-DB62-406C40A7286F}"/>
              </a:ext>
            </a:extLst>
          </p:cNvPr>
          <p:cNvPicPr>
            <a:picLocks noChangeAspect="1"/>
          </p:cNvPicPr>
          <p:nvPr/>
        </p:nvPicPr>
        <p:blipFill>
          <a:blip r:embed="rId6"/>
          <a:stretch>
            <a:fillRect/>
          </a:stretch>
        </p:blipFill>
        <p:spPr>
          <a:xfrm>
            <a:off x="198312" y="5714338"/>
            <a:ext cx="769566" cy="724562"/>
          </a:xfrm>
          <a:prstGeom prst="rect">
            <a:avLst/>
          </a:prstGeom>
        </p:spPr>
      </p:pic>
    </p:spTree>
    <p:custDataLst>
      <p:tags r:id="rId2"/>
    </p:custDataLst>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FF0000"/>
        </a:solidFill>
        <a:effectLst/>
      </p:bgPr>
    </p:bg>
    <p:spTree>
      <p:nvGrpSpPr>
        <p:cNvPr id="1" name=""/>
        <p:cNvGrpSpPr/>
        <p:nvPr/>
      </p:nvGrpSpPr>
      <p:grpSpPr>
        <a:xfrm>
          <a:off x="0" y="0"/>
          <a:ext cx="0" cy="0"/>
          <a:chOff x="0" y="0"/>
          <a:chExt cx="0" cy="0"/>
        </a:xfrm>
      </p:grpSpPr>
      <p:sp>
        <p:nvSpPr>
          <p:cNvPr id="164866" name="Rectangle 2">
            <a:extLst>
              <a:ext uri="{FF2B5EF4-FFF2-40B4-BE49-F238E27FC236}">
                <a16:creationId xmlns:a16="http://schemas.microsoft.com/office/drawing/2014/main" id="{7262CC83-7932-34EE-92A8-7F9CD1BF22BB}"/>
              </a:ext>
            </a:extLst>
          </p:cNvPr>
          <p:cNvSpPr>
            <a:spLocks noGrp="1" noChangeArrowheads="1"/>
          </p:cNvSpPr>
          <p:nvPr>
            <p:ph type="title"/>
          </p:nvPr>
        </p:nvSpPr>
        <p:spPr/>
        <p:txBody>
          <a:bodyPr/>
          <a:lstStyle/>
          <a:p>
            <a:pPr eaLnBrk="1" hangingPunct="1">
              <a:defRPr/>
            </a:pPr>
            <a:r>
              <a:rPr lang="en-US" altLang="en-US" dirty="0">
                <a:effectLst>
                  <a:outerShdw blurRad="38100" dist="38100" dir="2700000" algn="tl">
                    <a:srgbClr val="000000"/>
                  </a:outerShdw>
                </a:effectLst>
              </a:rPr>
              <a:t>C - 300</a:t>
            </a:r>
          </a:p>
        </p:txBody>
      </p:sp>
      <p:sp>
        <p:nvSpPr>
          <p:cNvPr id="28675" name="AutoShape 4">
            <a:hlinkClick r:id="rId5" action="ppaction://hlinksldjump" highlightClick="1"/>
            <a:extLst>
              <a:ext uri="{FF2B5EF4-FFF2-40B4-BE49-F238E27FC236}">
                <a16:creationId xmlns:a16="http://schemas.microsoft.com/office/drawing/2014/main" id="{EF9E6FC0-26D5-E19D-7A9D-E29362FF6304}"/>
              </a:ext>
            </a:extLst>
          </p:cNvPr>
          <p:cNvSpPr>
            <a:spLocks noChangeArrowheads="1"/>
          </p:cNvSpPr>
          <p:nvPr/>
        </p:nvSpPr>
        <p:spPr bwMode="auto">
          <a:xfrm>
            <a:off x="9982200" y="6248400"/>
            <a:ext cx="457200" cy="381000"/>
          </a:xfrm>
          <a:prstGeom prst="actionButtonHome">
            <a:avLst/>
          </a:prstGeom>
          <a:solidFill>
            <a:srgbClr val="00B0F0"/>
          </a:solidFill>
          <a:ln>
            <a:noFill/>
          </a:ln>
          <a:effectLst/>
        </p:spPr>
        <p:txBody>
          <a:bodyPr wrap="none" anchor="ct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Tahoma" panose="020B0604030504040204" pitchFamily="34" charset="0"/>
              <a:ea typeface="+mn-ea"/>
              <a:cs typeface="Arial" panose="020B0604020202020204" pitchFamily="34" charset="0"/>
            </a:endParaRPr>
          </a:p>
        </p:txBody>
      </p:sp>
      <p:sp>
        <p:nvSpPr>
          <p:cNvPr id="164870" name="Rectangle 6">
            <a:extLst>
              <a:ext uri="{FF2B5EF4-FFF2-40B4-BE49-F238E27FC236}">
                <a16:creationId xmlns:a16="http://schemas.microsoft.com/office/drawing/2014/main" id="{D40D1CA0-61FB-51DC-2FF9-0B39055FDA89}"/>
              </a:ext>
            </a:extLst>
          </p:cNvPr>
          <p:cNvSpPr>
            <a:spLocks noChangeArrowheads="1"/>
          </p:cNvSpPr>
          <p:nvPr/>
        </p:nvSpPr>
        <p:spPr bwMode="auto">
          <a:xfrm>
            <a:off x="609600" y="2288964"/>
            <a:ext cx="10754839" cy="3876314"/>
          </a:xfrm>
          <a:prstGeom prst="rect">
            <a:avLst/>
          </a:prstGeom>
          <a:noFill/>
          <a:ln>
            <a:noFill/>
          </a:ln>
          <a:effectLst/>
        </p:spPr>
        <p:txBody>
          <a:bodyPr/>
          <a:lstStyle>
            <a:lvl1pPr marL="342900" indent="-342900">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9pPr>
          </a:lstStyle>
          <a:p>
            <a:pPr marL="342900" marR="0" lvl="0" indent="-342900" algn="l" defTabSz="914400" rtl="0" eaLnBrk="1" fontAlgn="base" latinLnBrk="0" hangingPunct="1">
              <a:lnSpc>
                <a:spcPct val="100000"/>
              </a:lnSpc>
              <a:spcBef>
                <a:spcPct val="20000"/>
              </a:spcBef>
              <a:spcAft>
                <a:spcPct val="0"/>
              </a:spcAft>
              <a:buClr>
                <a:srgbClr val="FFCC00"/>
              </a:buClr>
              <a:buSzPct val="80000"/>
              <a:buFont typeface="Wingdings" panose="05000000000000000000" pitchFamily="2" charset="2"/>
              <a:buChar char="n"/>
              <a:tabLst/>
              <a:defRPr/>
            </a:pPr>
            <a:r>
              <a:rPr kumimoji="0" lang="en-US" altLang="en-US" sz="3000" b="0" i="0" u="none" strike="noStrike" kern="1200" cap="none" spc="0" normalizeH="0" baseline="0" noProof="0" dirty="0">
                <a:ln>
                  <a:noFill/>
                </a:ln>
                <a:solidFill>
                  <a:srgbClr val="DADADA">
                    <a:lumMod val="10000"/>
                  </a:srgbClr>
                </a:solidFill>
                <a:effectLst/>
                <a:uLnTx/>
                <a:uFillTx/>
                <a:latin typeface="Tahoma" panose="020B0604030504040204" pitchFamily="34" charset="0"/>
                <a:ea typeface="+mn-ea"/>
                <a:cs typeface="Arial" panose="020B0604020202020204" pitchFamily="34" charset="0"/>
              </a:rPr>
              <a:t>Depends on the severity of the burn.</a:t>
            </a:r>
          </a:p>
          <a:p>
            <a:pPr marL="342900" marR="0" lvl="0" indent="-342900" algn="l" defTabSz="914400" rtl="0" eaLnBrk="1" fontAlgn="base" latinLnBrk="0" hangingPunct="1">
              <a:lnSpc>
                <a:spcPct val="100000"/>
              </a:lnSpc>
              <a:spcBef>
                <a:spcPct val="20000"/>
              </a:spcBef>
              <a:spcAft>
                <a:spcPct val="0"/>
              </a:spcAft>
              <a:buClr>
                <a:srgbClr val="FFCC00"/>
              </a:buClr>
              <a:buSzPct val="80000"/>
              <a:buFont typeface="Wingdings" panose="05000000000000000000" pitchFamily="2" charset="2"/>
              <a:buChar char="n"/>
              <a:tabLst/>
              <a:defRPr/>
            </a:pPr>
            <a:r>
              <a:rPr kumimoji="0" lang="en-US" sz="3200" b="0" i="0" u="none" strike="noStrike" kern="1200" cap="none" spc="0" normalizeH="0" baseline="0" noProof="0" dirty="0">
                <a:ln>
                  <a:noFill/>
                </a:ln>
                <a:solidFill>
                  <a:srgbClr val="DADADA">
                    <a:lumMod val="10000"/>
                  </a:srgbClr>
                </a:solidFill>
                <a:effectLst/>
                <a:uLnTx/>
                <a:uFillTx/>
                <a:latin typeface="Tahoma" panose="020B0604030504040204" pitchFamily="34" charset="0"/>
                <a:ea typeface="+mn-ea"/>
                <a:cs typeface="Arial" panose="020B0604020202020204" pitchFamily="34" charset="0"/>
              </a:rPr>
              <a:t>However, if the burned area is larger or covers the hands, feet, face, groin, buttocks or a major joint, treat it as a major burn and seek immediate medical treatment.</a:t>
            </a:r>
          </a:p>
          <a:p>
            <a:pPr marL="342900" marR="0" lvl="0" indent="-342900" algn="l" defTabSz="914400" rtl="0" eaLnBrk="1" fontAlgn="base" latinLnBrk="0" hangingPunct="1">
              <a:lnSpc>
                <a:spcPct val="100000"/>
              </a:lnSpc>
              <a:spcBef>
                <a:spcPct val="20000"/>
              </a:spcBef>
              <a:spcAft>
                <a:spcPct val="0"/>
              </a:spcAft>
              <a:buClr>
                <a:srgbClr val="FFCC00"/>
              </a:buClr>
              <a:buSzPct val="80000"/>
              <a:buFont typeface="Wingdings" panose="05000000000000000000" pitchFamily="2" charset="2"/>
              <a:buChar char="n"/>
              <a:tabLst/>
              <a:defRPr/>
            </a:pPr>
            <a:r>
              <a:rPr lang="en-US" altLang="en-US" sz="3000" dirty="0">
                <a:solidFill>
                  <a:srgbClr val="DADADA">
                    <a:lumMod val="10000"/>
                  </a:srgbClr>
                </a:solidFill>
              </a:rPr>
              <a:t>Third- and fourth-degree</a:t>
            </a:r>
            <a:r>
              <a:rPr kumimoji="0" lang="en-US" altLang="en-US" sz="3000" b="0" i="0" u="none" strike="noStrike" kern="1200" cap="none" spc="0" normalizeH="0" baseline="0" noProof="0" dirty="0">
                <a:ln>
                  <a:noFill/>
                </a:ln>
                <a:solidFill>
                  <a:srgbClr val="DADADA">
                    <a:lumMod val="10000"/>
                  </a:srgbClr>
                </a:solidFill>
                <a:effectLst/>
                <a:uLnTx/>
                <a:uFillTx/>
                <a:latin typeface="Tahoma" panose="020B0604030504040204" pitchFamily="34" charset="0"/>
                <a:ea typeface="+mn-ea"/>
                <a:cs typeface="Arial" panose="020B0604020202020204" pitchFamily="34" charset="0"/>
              </a:rPr>
              <a:t> burns (involve all layers of skin, fat, muscle and bone) always</a:t>
            </a:r>
            <a:r>
              <a:rPr kumimoji="0" lang="en-US" altLang="en-US" sz="3000" b="0" i="0" u="none" strike="noStrike" kern="1200" cap="none" spc="0" normalizeH="0" noProof="0" dirty="0">
                <a:ln>
                  <a:noFill/>
                </a:ln>
                <a:solidFill>
                  <a:srgbClr val="DADADA">
                    <a:lumMod val="10000"/>
                  </a:srgbClr>
                </a:solidFill>
                <a:effectLst/>
                <a:uLnTx/>
                <a:uFillTx/>
                <a:latin typeface="Tahoma" panose="020B0604030504040204" pitchFamily="34" charset="0"/>
                <a:ea typeface="+mn-ea"/>
                <a:cs typeface="Arial" panose="020B0604020202020204" pitchFamily="34" charset="0"/>
              </a:rPr>
              <a:t> require medical attention!!!!</a:t>
            </a:r>
            <a:endParaRPr kumimoji="0" lang="en-US" altLang="en-US" sz="3000" b="0" i="0" u="none" strike="noStrike" kern="1200" cap="none" spc="0" normalizeH="0" baseline="0" noProof="0" dirty="0">
              <a:ln>
                <a:noFill/>
              </a:ln>
              <a:solidFill>
                <a:srgbClr val="DADADA">
                  <a:lumMod val="10000"/>
                </a:srgbClr>
              </a:solidFill>
              <a:effectLst/>
              <a:uLnTx/>
              <a:uFillTx/>
              <a:latin typeface="Tahoma" panose="020B060403050404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E7D9CBF4-402E-C920-920C-83D4D60E19F8}"/>
              </a:ext>
            </a:extLst>
          </p:cNvPr>
          <p:cNvSpPr txBox="1"/>
          <p:nvPr/>
        </p:nvSpPr>
        <p:spPr>
          <a:xfrm>
            <a:off x="298579" y="1206969"/>
            <a:ext cx="10575235"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srgbClr val="DADADA">
                    <a:lumMod val="10000"/>
                  </a:srgbClr>
                </a:solidFill>
                <a:effectLst/>
                <a:uLnTx/>
                <a:uFillTx/>
                <a:latin typeface="Tahoma"/>
                <a:ea typeface="+mn-ea"/>
                <a:cs typeface="Arial"/>
              </a:rPr>
              <a:t>What do you do if you get burned while cooking?</a:t>
            </a:r>
          </a:p>
        </p:txBody>
      </p:sp>
      <p:sp>
        <p:nvSpPr>
          <p:cNvPr id="2" name="Rectangle 1">
            <a:extLst>
              <a:ext uri="{FF2B5EF4-FFF2-40B4-BE49-F238E27FC236}">
                <a16:creationId xmlns:a16="http://schemas.microsoft.com/office/drawing/2014/main" id="{C3F7EE0A-5B6C-0A7E-184E-C5C92A410B97}"/>
              </a:ext>
            </a:extLst>
          </p:cNvPr>
          <p:cNvSpPr/>
          <p:nvPr/>
        </p:nvSpPr>
        <p:spPr>
          <a:xfrm>
            <a:off x="11168868" y="5674971"/>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Tahoma"/>
              <a:ea typeface="+mn-ea"/>
              <a:cs typeface="Arial"/>
            </a:endParaRPr>
          </a:p>
        </p:txBody>
      </p:sp>
      <p:pic>
        <p:nvPicPr>
          <p:cNvPr id="5" name="Picture 4">
            <a:extLst>
              <a:ext uri="{FF2B5EF4-FFF2-40B4-BE49-F238E27FC236}">
                <a16:creationId xmlns:a16="http://schemas.microsoft.com/office/drawing/2014/main" id="{A873D133-FE9F-312D-1763-F2603AAA6968}"/>
              </a:ext>
            </a:extLst>
          </p:cNvPr>
          <p:cNvPicPr>
            <a:picLocks noChangeAspect="1"/>
          </p:cNvPicPr>
          <p:nvPr/>
        </p:nvPicPr>
        <p:blipFill>
          <a:blip r:embed="rId7"/>
          <a:stretch>
            <a:fillRect/>
          </a:stretch>
        </p:blipFill>
        <p:spPr>
          <a:xfrm>
            <a:off x="317336" y="5876380"/>
            <a:ext cx="769566" cy="724562"/>
          </a:xfrm>
          <a:prstGeom prst="rect">
            <a:avLst/>
          </a:prstGeom>
        </p:spPr>
      </p:pic>
    </p:spTree>
    <p:custDataLst>
      <p:tags r:id="rId2"/>
    </p:custDataLst>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4870"/>
                                        </p:tgtEl>
                                        <p:attrNameLst>
                                          <p:attrName>style.visibility</p:attrName>
                                        </p:attrNameLst>
                                      </p:cBhvr>
                                      <p:to>
                                        <p:strVal val="visible"/>
                                      </p:to>
                                    </p:set>
                                    <p:animEffect transition="in" filter="fade">
                                      <p:cBhvr>
                                        <p:cTn id="7" dur="1000"/>
                                        <p:tgtEl>
                                          <p:spTgt spid="164870"/>
                                        </p:tgtEl>
                                      </p:cBhvr>
                                    </p:animEffect>
                                    <p:anim calcmode="lin" valueType="num">
                                      <p:cBhvr>
                                        <p:cTn id="8" dur="1000" fill="hold"/>
                                        <p:tgtEl>
                                          <p:spTgt spid="164870"/>
                                        </p:tgtEl>
                                        <p:attrNameLst>
                                          <p:attrName>ppt_x</p:attrName>
                                        </p:attrNameLst>
                                      </p:cBhvr>
                                      <p:tavLst>
                                        <p:tav tm="0">
                                          <p:val>
                                            <p:strVal val="#ppt_x"/>
                                          </p:val>
                                        </p:tav>
                                        <p:tav tm="100000">
                                          <p:val>
                                            <p:strVal val="#ppt_x"/>
                                          </p:val>
                                        </p:tav>
                                      </p:tavLst>
                                    </p:anim>
                                    <p:anim calcmode="lin" valueType="num">
                                      <p:cBhvr>
                                        <p:cTn id="9" dur="1000" fill="hold"/>
                                        <p:tgtEl>
                                          <p:spTgt spid="1648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70"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FF0000"/>
        </a:solidFill>
        <a:effectLst/>
      </p:bgPr>
    </p:bg>
    <p:spTree>
      <p:nvGrpSpPr>
        <p:cNvPr id="1" name=""/>
        <p:cNvGrpSpPr/>
        <p:nvPr/>
      </p:nvGrpSpPr>
      <p:grpSpPr>
        <a:xfrm>
          <a:off x="0" y="0"/>
          <a:ext cx="0" cy="0"/>
          <a:chOff x="0" y="0"/>
          <a:chExt cx="0" cy="0"/>
        </a:xfrm>
      </p:grpSpPr>
      <p:sp>
        <p:nvSpPr>
          <p:cNvPr id="163842" name="Rectangle 2">
            <a:extLst>
              <a:ext uri="{FF2B5EF4-FFF2-40B4-BE49-F238E27FC236}">
                <a16:creationId xmlns:a16="http://schemas.microsoft.com/office/drawing/2014/main" id="{1B7856D6-DC85-3C63-E435-A2E249B38F35}"/>
              </a:ext>
            </a:extLst>
          </p:cNvPr>
          <p:cNvSpPr>
            <a:spLocks noGrp="1" noChangeArrowheads="1"/>
          </p:cNvSpPr>
          <p:nvPr>
            <p:ph type="title"/>
          </p:nvPr>
        </p:nvSpPr>
        <p:spPr>
          <a:xfrm>
            <a:off x="609599" y="38100"/>
            <a:ext cx="10972800" cy="1143000"/>
          </a:xfrm>
        </p:spPr>
        <p:txBody>
          <a:bodyPr/>
          <a:lstStyle/>
          <a:p>
            <a:pPr eaLnBrk="1" hangingPunct="1">
              <a:defRPr/>
            </a:pPr>
            <a:r>
              <a:rPr lang="en-US" altLang="en-US" dirty="0">
                <a:effectLst>
                  <a:outerShdw blurRad="38100" dist="38100" dir="2700000" algn="tl">
                    <a:srgbClr val="000000"/>
                  </a:outerShdw>
                </a:effectLst>
              </a:rPr>
              <a:t>C - 200</a:t>
            </a:r>
          </a:p>
        </p:txBody>
      </p:sp>
      <p:sp>
        <p:nvSpPr>
          <p:cNvPr id="27651" name="AutoShape 4">
            <a:hlinkClick r:id="rId4" action="ppaction://hlinksldjump" highlightClick="1"/>
            <a:extLst>
              <a:ext uri="{FF2B5EF4-FFF2-40B4-BE49-F238E27FC236}">
                <a16:creationId xmlns:a16="http://schemas.microsoft.com/office/drawing/2014/main" id="{4DF60DAB-E787-701F-C937-5BC8A856BCDF}"/>
              </a:ext>
            </a:extLst>
          </p:cNvPr>
          <p:cNvSpPr>
            <a:spLocks noChangeArrowheads="1"/>
          </p:cNvSpPr>
          <p:nvPr/>
        </p:nvSpPr>
        <p:spPr bwMode="auto">
          <a:xfrm>
            <a:off x="9982200" y="6248400"/>
            <a:ext cx="457200" cy="381000"/>
          </a:xfrm>
          <a:prstGeom prst="actionButtonHome">
            <a:avLst/>
          </a:prstGeom>
          <a:solidFill>
            <a:srgbClr val="00B0F0"/>
          </a:solidFill>
          <a:ln>
            <a:noFill/>
          </a:ln>
          <a:effectLst/>
        </p:spPr>
        <p:txBody>
          <a:bodyPr wrap="none" anchor="ct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Tahoma" panose="020B0604030504040204" pitchFamily="34" charset="0"/>
              <a:ea typeface="+mn-ea"/>
              <a:cs typeface="Arial" panose="020B0604020202020204" pitchFamily="34" charset="0"/>
            </a:endParaRPr>
          </a:p>
        </p:txBody>
      </p:sp>
      <p:sp>
        <p:nvSpPr>
          <p:cNvPr id="163846" name="Rectangle 6">
            <a:extLst>
              <a:ext uri="{FF2B5EF4-FFF2-40B4-BE49-F238E27FC236}">
                <a16:creationId xmlns:a16="http://schemas.microsoft.com/office/drawing/2014/main" id="{CEED99AA-1565-C18C-AD5B-D3360CCBBE35}"/>
              </a:ext>
            </a:extLst>
          </p:cNvPr>
          <p:cNvSpPr>
            <a:spLocks noChangeArrowheads="1"/>
          </p:cNvSpPr>
          <p:nvPr/>
        </p:nvSpPr>
        <p:spPr bwMode="auto">
          <a:xfrm>
            <a:off x="972686" y="1893550"/>
            <a:ext cx="10990967" cy="4061389"/>
          </a:xfrm>
          <a:prstGeom prst="rect">
            <a:avLst/>
          </a:prstGeom>
          <a:noFill/>
          <a:ln>
            <a:noFill/>
          </a:ln>
          <a:effectLst/>
        </p:spPr>
        <p:txBody>
          <a:bodyPr/>
          <a:lstStyle>
            <a:lvl1pPr marL="342900" indent="-342900">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9pPr>
          </a:lstStyle>
          <a:p>
            <a:pPr marL="342900" marR="0" lvl="0" indent="-342900" algn="l" defTabSz="914400" rtl="0" eaLnBrk="1" fontAlgn="auto" latinLnBrk="0" hangingPunct="1">
              <a:lnSpc>
                <a:spcPct val="100000"/>
              </a:lnSpc>
              <a:spcBef>
                <a:spcPct val="20000"/>
              </a:spcBef>
              <a:spcAft>
                <a:spcPts val="0"/>
              </a:spcAft>
              <a:buClr>
                <a:srgbClr val="FFCC00"/>
              </a:buClr>
              <a:buSzPct val="80000"/>
              <a:buFont typeface="Arial" panose="020B0604020202020204" pitchFamily="34" charset="0"/>
              <a:buChar char="•"/>
              <a:tabLst/>
              <a:defRPr/>
            </a:pPr>
            <a:r>
              <a:rPr kumimoji="0" lang="en-CA" sz="2800" b="0" i="0" u="none" strike="noStrike" kern="1200" cap="none" spc="0" normalizeH="0" baseline="0" noProof="0" dirty="0">
                <a:ln>
                  <a:noFill/>
                </a:ln>
                <a:solidFill>
                  <a:srgbClr val="DADADA">
                    <a:lumMod val="10000"/>
                  </a:srgbClr>
                </a:solidFill>
                <a:effectLst/>
                <a:uLnTx/>
                <a:uFillTx/>
                <a:latin typeface="Tahoma" panose="020B0604030504040204" pitchFamily="34" charset="0"/>
                <a:ea typeface="+mn-ea"/>
                <a:cs typeface="Arial" panose="020B0604020202020204" pitchFamily="34" charset="0"/>
              </a:rPr>
              <a:t>Keep pot handles turned in</a:t>
            </a:r>
          </a:p>
          <a:p>
            <a:pPr marL="0" marR="0" lvl="0" indent="0" algn="l" defTabSz="914400" rtl="0" eaLnBrk="1" fontAlgn="auto" latinLnBrk="0" hangingPunct="1">
              <a:lnSpc>
                <a:spcPct val="100000"/>
              </a:lnSpc>
              <a:spcBef>
                <a:spcPct val="20000"/>
              </a:spcBef>
              <a:spcAft>
                <a:spcPts val="0"/>
              </a:spcAft>
              <a:buClr>
                <a:srgbClr val="FFCC00"/>
              </a:buClr>
              <a:buSzPct val="80000"/>
              <a:buFont typeface="Wingdings" panose="05000000000000000000" pitchFamily="2" charset="2"/>
              <a:buNone/>
              <a:tabLst/>
              <a:defRPr/>
            </a:pPr>
            <a:r>
              <a:rPr kumimoji="0" lang="en-CA" sz="2800" b="0" i="0" u="none" strike="noStrike" kern="1200" cap="none" spc="0" normalizeH="0" baseline="0" noProof="0" dirty="0">
                <a:ln>
                  <a:noFill/>
                </a:ln>
                <a:solidFill>
                  <a:srgbClr val="DADADA">
                    <a:lumMod val="10000"/>
                  </a:srgbClr>
                </a:solidFill>
                <a:effectLst/>
                <a:uLnTx/>
                <a:uFillTx/>
                <a:latin typeface="Tahoma" panose="020B0604030504040204" pitchFamily="34" charset="0"/>
                <a:ea typeface="+mn-ea"/>
                <a:cs typeface="Arial" panose="020B0604020202020204" pitchFamily="34" charset="0"/>
              </a:rPr>
              <a:t>• Always use potholders or oven mitts</a:t>
            </a:r>
          </a:p>
          <a:p>
            <a:pPr marL="0" marR="0" lvl="0" indent="0" algn="l" defTabSz="914400" rtl="0" eaLnBrk="1" fontAlgn="auto" latinLnBrk="0" hangingPunct="1">
              <a:lnSpc>
                <a:spcPct val="100000"/>
              </a:lnSpc>
              <a:spcBef>
                <a:spcPct val="20000"/>
              </a:spcBef>
              <a:spcAft>
                <a:spcPts val="0"/>
              </a:spcAft>
              <a:buClr>
                <a:srgbClr val="FFCC00"/>
              </a:buClr>
              <a:buSzPct val="80000"/>
              <a:buFont typeface="Wingdings" panose="05000000000000000000" pitchFamily="2" charset="2"/>
              <a:buNone/>
              <a:tabLst/>
              <a:defRPr/>
            </a:pPr>
            <a:r>
              <a:rPr kumimoji="0" lang="en-CA" sz="2800" b="0" i="0" u="none" strike="noStrike" kern="1200" cap="none" spc="0" normalizeH="0" baseline="0" noProof="0" dirty="0">
                <a:ln>
                  <a:noFill/>
                </a:ln>
                <a:solidFill>
                  <a:srgbClr val="DADADA">
                    <a:lumMod val="10000"/>
                  </a:srgbClr>
                </a:solidFill>
                <a:effectLst/>
                <a:uLnTx/>
                <a:uFillTx/>
                <a:latin typeface="Tahoma" panose="020B0604030504040204" pitchFamily="34" charset="0"/>
                <a:ea typeface="+mn-ea"/>
                <a:cs typeface="Arial" panose="020B0604020202020204" pitchFamily="34" charset="0"/>
              </a:rPr>
              <a:t>• Avoid storing items above the stove</a:t>
            </a:r>
          </a:p>
          <a:p>
            <a:pPr marL="0" marR="0" lvl="0" indent="0" algn="l" defTabSz="914400" rtl="0" eaLnBrk="1" fontAlgn="auto" latinLnBrk="0" hangingPunct="1">
              <a:lnSpc>
                <a:spcPct val="100000"/>
              </a:lnSpc>
              <a:spcBef>
                <a:spcPct val="20000"/>
              </a:spcBef>
              <a:spcAft>
                <a:spcPts val="0"/>
              </a:spcAft>
              <a:buClr>
                <a:srgbClr val="FFCC00"/>
              </a:buClr>
              <a:buSzPct val="80000"/>
              <a:buFont typeface="Wingdings" panose="05000000000000000000" pitchFamily="2" charset="2"/>
              <a:buNone/>
              <a:tabLst/>
              <a:defRPr/>
            </a:pPr>
            <a:r>
              <a:rPr kumimoji="0" lang="en-CA" sz="2800" b="0" i="0" u="none" strike="noStrike" kern="1200" cap="none" spc="0" normalizeH="0" baseline="0" noProof="0" dirty="0">
                <a:ln>
                  <a:noFill/>
                </a:ln>
                <a:solidFill>
                  <a:srgbClr val="DADADA">
                    <a:lumMod val="10000"/>
                  </a:srgbClr>
                </a:solidFill>
                <a:effectLst/>
                <a:uLnTx/>
                <a:uFillTx/>
                <a:latin typeface="Tahoma" panose="020B0604030504040204" pitchFamily="34" charset="0"/>
                <a:ea typeface="+mn-ea"/>
                <a:cs typeface="Arial" panose="020B0604020202020204" pitchFamily="34" charset="0"/>
              </a:rPr>
              <a:t>• Make sure sleeves are close fitting</a:t>
            </a:r>
          </a:p>
          <a:p>
            <a:pPr marL="0" marR="0" lvl="0" indent="0" algn="l" defTabSz="914400" rtl="0" eaLnBrk="1" fontAlgn="auto" latinLnBrk="0" hangingPunct="1">
              <a:lnSpc>
                <a:spcPct val="100000"/>
              </a:lnSpc>
              <a:spcBef>
                <a:spcPct val="20000"/>
              </a:spcBef>
              <a:spcAft>
                <a:spcPts val="0"/>
              </a:spcAft>
              <a:buClr>
                <a:srgbClr val="FFCC00"/>
              </a:buClr>
              <a:buSzPct val="80000"/>
              <a:buFont typeface="Wingdings" panose="05000000000000000000" pitchFamily="2" charset="2"/>
              <a:buNone/>
              <a:tabLst/>
              <a:defRPr/>
            </a:pPr>
            <a:r>
              <a:rPr kumimoji="0" lang="en-CA" sz="2800" b="0" i="0" u="none" strike="noStrike" kern="1200" cap="none" spc="0" normalizeH="0" baseline="0" noProof="0" dirty="0">
                <a:ln>
                  <a:noFill/>
                </a:ln>
                <a:solidFill>
                  <a:srgbClr val="DADADA">
                    <a:lumMod val="10000"/>
                  </a:srgbClr>
                </a:solidFill>
                <a:effectLst/>
                <a:uLnTx/>
                <a:uFillTx/>
                <a:latin typeface="Tahoma" panose="020B0604030504040204" pitchFamily="34" charset="0"/>
                <a:ea typeface="+mn-ea"/>
                <a:cs typeface="Arial" panose="020B0604020202020204" pitchFamily="34" charset="0"/>
              </a:rPr>
              <a:t>• Never leave cooking unattended</a:t>
            </a:r>
          </a:p>
          <a:p>
            <a:pPr marL="0" marR="0" lvl="0" indent="0" algn="l" defTabSz="914400" rtl="0" eaLnBrk="1" fontAlgn="auto" latinLnBrk="0" hangingPunct="1">
              <a:lnSpc>
                <a:spcPct val="100000"/>
              </a:lnSpc>
              <a:spcBef>
                <a:spcPct val="20000"/>
              </a:spcBef>
              <a:spcAft>
                <a:spcPts val="0"/>
              </a:spcAft>
              <a:buClr>
                <a:srgbClr val="FFCC00"/>
              </a:buClr>
              <a:buSzPct val="80000"/>
              <a:buFont typeface="Wingdings" panose="05000000000000000000" pitchFamily="2" charset="2"/>
              <a:buNone/>
              <a:tabLst/>
              <a:defRPr/>
            </a:pPr>
            <a:r>
              <a:rPr kumimoji="0" lang="en-CA" sz="2800" b="0" i="0" u="none" strike="noStrike" kern="1200" cap="none" spc="0" normalizeH="0" baseline="0" noProof="0" dirty="0">
                <a:ln>
                  <a:noFill/>
                </a:ln>
                <a:solidFill>
                  <a:srgbClr val="DADADA">
                    <a:lumMod val="10000"/>
                  </a:srgbClr>
                </a:solidFill>
                <a:effectLst/>
                <a:uLnTx/>
                <a:uFillTx/>
                <a:latin typeface="Tahoma" panose="020B0604030504040204" pitchFamily="34" charset="0"/>
                <a:ea typeface="+mn-ea"/>
                <a:cs typeface="Arial" panose="020B0604020202020204" pitchFamily="34" charset="0"/>
              </a:rPr>
              <a:t>• Remove lids on microwaved foods carefully to avoid steam burns</a:t>
            </a:r>
          </a:p>
          <a:p>
            <a:pPr marL="0" marR="0" lvl="0" indent="0" algn="l" defTabSz="914400" rtl="0" eaLnBrk="1" fontAlgn="auto" latinLnBrk="0" hangingPunct="1">
              <a:lnSpc>
                <a:spcPct val="100000"/>
              </a:lnSpc>
              <a:spcBef>
                <a:spcPct val="20000"/>
              </a:spcBef>
              <a:spcAft>
                <a:spcPts val="0"/>
              </a:spcAft>
              <a:buClr>
                <a:srgbClr val="FFCC00"/>
              </a:buClr>
              <a:buSzPct val="80000"/>
              <a:buFont typeface="Wingdings" panose="05000000000000000000" pitchFamily="2" charset="2"/>
              <a:buNone/>
              <a:tabLst/>
              <a:defRPr/>
            </a:pPr>
            <a:r>
              <a:rPr kumimoji="0" lang="en-CA" sz="2800" b="0" i="0" u="none" strike="noStrike" kern="1200" cap="none" spc="0" normalizeH="0" baseline="0" noProof="0" dirty="0">
                <a:ln>
                  <a:noFill/>
                </a:ln>
                <a:solidFill>
                  <a:srgbClr val="DADADA">
                    <a:lumMod val="10000"/>
                  </a:srgbClr>
                </a:solidFill>
                <a:effectLst/>
                <a:uLnTx/>
                <a:uFillTx/>
                <a:latin typeface="Tahoma" panose="020B0604030504040204" pitchFamily="34" charset="0"/>
                <a:ea typeface="+mn-ea"/>
                <a:cs typeface="Arial" panose="020B0604020202020204" pitchFamily="34" charset="0"/>
              </a:rPr>
              <a:t>• Stay alert when cooking</a:t>
            </a:r>
          </a:p>
          <a:p>
            <a:pPr marL="0" marR="0" lvl="0" indent="0" algn="l" defTabSz="914400" rtl="0" eaLnBrk="1" fontAlgn="auto" latinLnBrk="0" hangingPunct="1">
              <a:lnSpc>
                <a:spcPct val="100000"/>
              </a:lnSpc>
              <a:spcBef>
                <a:spcPct val="20000"/>
              </a:spcBef>
              <a:spcAft>
                <a:spcPts val="0"/>
              </a:spcAft>
              <a:buClr>
                <a:srgbClr val="FFCC00"/>
              </a:buClr>
              <a:buSzPct val="80000"/>
              <a:buFont typeface="Wingdings" panose="05000000000000000000" pitchFamily="2" charset="2"/>
              <a:buNone/>
              <a:tabLst/>
              <a:defRPr/>
            </a:pPr>
            <a:r>
              <a:rPr kumimoji="0" lang="en-CA" sz="2800" b="0" i="0" u="none" strike="noStrike" kern="1200" cap="none" spc="0" normalizeH="0" baseline="0" noProof="0" dirty="0">
                <a:ln>
                  <a:noFill/>
                </a:ln>
                <a:solidFill>
                  <a:srgbClr val="DADADA">
                    <a:lumMod val="10000"/>
                  </a:srgbClr>
                </a:solidFill>
                <a:effectLst/>
                <a:uLnTx/>
                <a:uFillTx/>
                <a:latin typeface="Tahoma" panose="020B0604030504040204" pitchFamily="34" charset="0"/>
                <a:ea typeface="+mn-ea"/>
                <a:cs typeface="Arial" panose="020B0604020202020204" pitchFamily="34" charset="0"/>
              </a:rPr>
              <a:t>• Keep young children 1 meter from cooking area</a:t>
            </a:r>
            <a:endParaRPr kumimoji="0" lang="en-US" altLang="en-US" sz="2800" b="0" i="0" u="none" strike="noStrike" kern="1200" cap="none" spc="0" normalizeH="0" baseline="0" noProof="0" dirty="0">
              <a:ln>
                <a:noFill/>
              </a:ln>
              <a:solidFill>
                <a:srgbClr val="DADADA">
                  <a:lumMod val="10000"/>
                </a:srgbClr>
              </a:solidFill>
              <a:effectLst/>
              <a:uLnTx/>
              <a:uFillTx/>
              <a:latin typeface="Helvetica" panose="020B0604020202020204" pitchFamily="34" charset="0"/>
              <a:ea typeface="+mn-ea"/>
              <a:cs typeface="Helvetica" panose="020B0604020202020204" pitchFamily="34" charset="0"/>
            </a:endParaRPr>
          </a:p>
        </p:txBody>
      </p:sp>
      <p:sp>
        <p:nvSpPr>
          <p:cNvPr id="2" name="Rectangle 1">
            <a:extLst>
              <a:ext uri="{FF2B5EF4-FFF2-40B4-BE49-F238E27FC236}">
                <a16:creationId xmlns:a16="http://schemas.microsoft.com/office/drawing/2014/main" id="{0BC21283-81A0-F9BB-A9C1-EA4C79A8AC47}"/>
              </a:ext>
            </a:extLst>
          </p:cNvPr>
          <p:cNvSpPr/>
          <p:nvPr/>
        </p:nvSpPr>
        <p:spPr>
          <a:xfrm>
            <a:off x="515551" y="438979"/>
            <a:ext cx="9130747" cy="18652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srgbClr val="DADADA">
                    <a:lumMod val="10000"/>
                  </a:srgbClr>
                </a:solidFill>
                <a:effectLst/>
                <a:uLnTx/>
                <a:uFillTx/>
                <a:latin typeface="Tahoma"/>
                <a:ea typeface="+mn-ea"/>
                <a:cs typeface="Arial"/>
              </a:rPr>
              <a:t>How do we prevent burns in the kitchen?</a:t>
            </a:r>
          </a:p>
        </p:txBody>
      </p:sp>
      <p:sp>
        <p:nvSpPr>
          <p:cNvPr id="3" name="Rectangle 2">
            <a:extLst>
              <a:ext uri="{FF2B5EF4-FFF2-40B4-BE49-F238E27FC236}">
                <a16:creationId xmlns:a16="http://schemas.microsoft.com/office/drawing/2014/main" id="{401D762E-EBD1-AD82-A1DE-B026D4BBEB7C}"/>
              </a:ext>
            </a:extLst>
          </p:cNvPr>
          <p:cNvSpPr/>
          <p:nvPr/>
        </p:nvSpPr>
        <p:spPr>
          <a:xfrm>
            <a:off x="11168868" y="5691809"/>
            <a:ext cx="827063" cy="954429"/>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Tahoma"/>
              <a:ea typeface="+mn-ea"/>
              <a:cs typeface="Arial"/>
            </a:endParaRPr>
          </a:p>
        </p:txBody>
      </p:sp>
      <p:pic>
        <p:nvPicPr>
          <p:cNvPr id="5" name="Picture 4">
            <a:extLst>
              <a:ext uri="{FF2B5EF4-FFF2-40B4-BE49-F238E27FC236}">
                <a16:creationId xmlns:a16="http://schemas.microsoft.com/office/drawing/2014/main" id="{1E7CE4F7-4923-A5F8-B6AA-9433DAEB8316}"/>
              </a:ext>
            </a:extLst>
          </p:cNvPr>
          <p:cNvPicPr>
            <a:picLocks noChangeAspect="1"/>
          </p:cNvPicPr>
          <p:nvPr/>
        </p:nvPicPr>
        <p:blipFill>
          <a:blip r:embed="rId6"/>
          <a:stretch>
            <a:fillRect/>
          </a:stretch>
        </p:blipFill>
        <p:spPr>
          <a:xfrm>
            <a:off x="233035" y="5806742"/>
            <a:ext cx="769566" cy="724562"/>
          </a:xfrm>
          <a:prstGeom prst="rect">
            <a:avLst/>
          </a:prstGeom>
        </p:spPr>
      </p:pic>
    </p:spTree>
    <p:custDataLst>
      <p:tags r:id="rId2"/>
    </p:custDataLst>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3846"/>
                                        </p:tgtEl>
                                        <p:attrNameLst>
                                          <p:attrName>style.visibility</p:attrName>
                                        </p:attrNameLst>
                                      </p:cBhvr>
                                      <p:to>
                                        <p:strVal val="visible"/>
                                      </p:to>
                                    </p:set>
                                    <p:animEffect transition="in" filter="fade">
                                      <p:cBhvr>
                                        <p:cTn id="7" dur="1000"/>
                                        <p:tgtEl>
                                          <p:spTgt spid="163846"/>
                                        </p:tgtEl>
                                      </p:cBhvr>
                                    </p:animEffect>
                                    <p:anim calcmode="lin" valueType="num">
                                      <p:cBhvr>
                                        <p:cTn id="8" dur="1000" fill="hold"/>
                                        <p:tgtEl>
                                          <p:spTgt spid="163846"/>
                                        </p:tgtEl>
                                        <p:attrNameLst>
                                          <p:attrName>ppt_x</p:attrName>
                                        </p:attrNameLst>
                                      </p:cBhvr>
                                      <p:tavLst>
                                        <p:tav tm="0">
                                          <p:val>
                                            <p:strVal val="#ppt_x"/>
                                          </p:val>
                                        </p:tav>
                                        <p:tav tm="100000">
                                          <p:val>
                                            <p:strVal val="#ppt_x"/>
                                          </p:val>
                                        </p:tav>
                                      </p:tavLst>
                                    </p:anim>
                                    <p:anim calcmode="lin" valueType="num">
                                      <p:cBhvr>
                                        <p:cTn id="9" dur="1000" fill="hold"/>
                                        <p:tgtEl>
                                          <p:spTgt spid="1638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6"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t">
  <a:themeElements>
    <a:clrScheme name="Slit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fontScheme name="Slit">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lit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Slit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Slit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Slit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Slit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themeOverride>
</file>

<file path=ppt/theme/themeOverride2.xml><?xml version="1.0" encoding="utf-8"?>
<a:themeOverride xmlns:a="http://schemas.openxmlformats.org/drawingml/2006/main">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themeOverride>
</file>

<file path=ppt/theme/themeOverride3.xml><?xml version="1.0" encoding="utf-8"?>
<a:themeOverride xmlns:a="http://schemas.openxmlformats.org/drawingml/2006/main">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themeOverride>
</file>

<file path=ppt/theme/themeOverride4.xml><?xml version="1.0" encoding="utf-8"?>
<a:themeOverride xmlns:a="http://schemas.openxmlformats.org/drawingml/2006/main">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themeOverride>
</file>

<file path=ppt/theme/themeOverride5.xml><?xml version="1.0" encoding="utf-8"?>
<a:themeOverride xmlns:a="http://schemas.openxmlformats.org/drawingml/2006/main">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themeOverride>
</file>

<file path=ppt/theme/themeOverride6.xml><?xml version="1.0" encoding="utf-8"?>
<a:themeOverride xmlns:a="http://schemas.openxmlformats.org/drawingml/2006/main">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themeOverride>
</file>

<file path=ppt/theme/themeOverride7.xml><?xml version="1.0" encoding="utf-8"?>
<a:themeOverride xmlns:a="http://schemas.openxmlformats.org/drawingml/2006/main">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themeOverride>
</file>

<file path=ppt/theme/themeOverride8.xml><?xml version="1.0" encoding="utf-8"?>
<a:themeOverride xmlns:a="http://schemas.openxmlformats.org/drawingml/2006/main">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themeOverride>
</file>

<file path=ppt/theme/themeOverride9.xml><?xml version="1.0" encoding="utf-8"?>
<a:themeOverride xmlns:a="http://schemas.openxmlformats.org/drawingml/2006/main">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themeOverride>
</file>

<file path=docProps/app.xml><?xml version="1.0" encoding="utf-8"?>
<Properties xmlns="http://schemas.openxmlformats.org/officeDocument/2006/extended-properties" xmlns:vt="http://schemas.openxmlformats.org/officeDocument/2006/docPropsVTypes">
  <TotalTime>7</TotalTime>
  <Words>704</Words>
  <Application>Microsoft Office PowerPoint</Application>
  <PresentationFormat>Widescreen</PresentationFormat>
  <Paragraphs>66</Paragraphs>
  <Slides>11</Slides>
  <Notes>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11</vt:i4>
      </vt:variant>
    </vt:vector>
  </HeadingPairs>
  <TitlesOfParts>
    <vt:vector size="20" baseType="lpstr">
      <vt:lpstr>Arial</vt:lpstr>
      <vt:lpstr>Articulate Light</vt:lpstr>
      <vt:lpstr>Calibri</vt:lpstr>
      <vt:lpstr>Helvetica</vt:lpstr>
      <vt:lpstr>Helvetica 65 Medium</vt:lpstr>
      <vt:lpstr>Tahoma</vt:lpstr>
      <vt:lpstr>Wingdings</vt:lpstr>
      <vt:lpstr>1_Office Theme</vt:lpstr>
      <vt:lpstr>Slit</vt:lpstr>
      <vt:lpstr>PowerPoint Presentation</vt:lpstr>
      <vt:lpstr>PowerPoint Presentation</vt:lpstr>
      <vt:lpstr>A - 100</vt:lpstr>
      <vt:lpstr>A -200</vt:lpstr>
      <vt:lpstr>A - 300</vt:lpstr>
      <vt:lpstr>B - 100</vt:lpstr>
      <vt:lpstr>B - 200</vt:lpstr>
      <vt:lpstr>B - 300</vt:lpstr>
      <vt:lpstr>C- 100</vt:lpstr>
      <vt:lpstr>C - 300</vt:lpstr>
      <vt:lpstr>C - 200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Kym Keith</dc:creator>
  <cp:lastModifiedBy>Kym Keith</cp:lastModifiedBy>
  <cp:revision>1</cp:revision>
  <dcterms:created xsi:type="dcterms:W3CDTF">2022-11-11T23:36:35Z</dcterms:created>
  <dcterms:modified xsi:type="dcterms:W3CDTF">2022-11-18T16:58:41Z</dcterms:modified>
</cp:coreProperties>
</file>