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9" r:id="rId2"/>
    <p:sldId id="308" r:id="rId3"/>
    <p:sldId id="309" r:id="rId4"/>
    <p:sldId id="313" r:id="rId5"/>
    <p:sldId id="31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EA005C-7E42-4395-9B2A-AEF98C5AC9BF}" v="26" dt="2023-04-13T18:37:03.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263" autoAdjust="0"/>
  </p:normalViewPr>
  <p:slideViewPr>
    <p:cSldViewPr snapToGrid="0">
      <p:cViewPr varScale="1">
        <p:scale>
          <a:sx n="72" d="100"/>
          <a:sy n="72" d="100"/>
        </p:scale>
        <p:origin x="207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D3EA005C-7E42-4395-9B2A-AEF98C5AC9BF}"/>
    <pc:docChg chg="undo custSel addSld delSld modSld sldOrd">
      <pc:chgData name="Kym Keith" userId="8510a1b8fa4ba23a" providerId="LiveId" clId="{D3EA005C-7E42-4395-9B2A-AEF98C5AC9BF}" dt="2023-04-13T18:37:03.348" v="145"/>
      <pc:docMkLst>
        <pc:docMk/>
      </pc:docMkLst>
      <pc:sldChg chg="addSp delSp modSp mod">
        <pc:chgData name="Kym Keith" userId="8510a1b8fa4ba23a" providerId="LiveId" clId="{D3EA005C-7E42-4395-9B2A-AEF98C5AC9BF}" dt="2022-11-14T21:37:41.640" v="115" actId="14100"/>
        <pc:sldMkLst>
          <pc:docMk/>
          <pc:sldMk cId="822926021" sldId="259"/>
        </pc:sldMkLst>
        <pc:spChg chg="add del mod">
          <ac:chgData name="Kym Keith" userId="8510a1b8fa4ba23a" providerId="LiveId" clId="{D3EA005C-7E42-4395-9B2A-AEF98C5AC9BF}" dt="2022-11-14T21:37:37.148" v="113" actId="478"/>
          <ac:spMkLst>
            <pc:docMk/>
            <pc:sldMk cId="822926021" sldId="259"/>
            <ac:spMk id="3" creationId="{52C7829C-9D2D-9B60-1961-7A61C03FDA5A}"/>
          </ac:spMkLst>
        </pc:spChg>
        <pc:spChg chg="add mod">
          <ac:chgData name="Kym Keith" userId="8510a1b8fa4ba23a" providerId="LiveId" clId="{D3EA005C-7E42-4395-9B2A-AEF98C5AC9BF}" dt="2022-11-03T22:21:07.263" v="40"/>
          <ac:spMkLst>
            <pc:docMk/>
            <pc:sldMk cId="822926021" sldId="259"/>
            <ac:spMk id="7" creationId="{83D68A86-8E85-A10B-D40E-BDE2F91B3CA4}"/>
          </ac:spMkLst>
        </pc:spChg>
        <pc:spChg chg="add mod">
          <ac:chgData name="Kym Keith" userId="8510a1b8fa4ba23a" providerId="LiveId" clId="{D3EA005C-7E42-4395-9B2A-AEF98C5AC9BF}" dt="2022-11-14T21:37:25.539" v="112"/>
          <ac:spMkLst>
            <pc:docMk/>
            <pc:sldMk cId="822926021" sldId="259"/>
            <ac:spMk id="10" creationId="{FC46EC5D-8FEA-4185-5CF2-62377FBD22E7}"/>
          </ac:spMkLst>
        </pc:spChg>
        <pc:spChg chg="mod">
          <ac:chgData name="Kym Keith" userId="8510a1b8fa4ba23a" providerId="LiveId" clId="{D3EA005C-7E42-4395-9B2A-AEF98C5AC9BF}" dt="2022-11-09T19:16:13.978" v="69" actId="6549"/>
          <ac:spMkLst>
            <pc:docMk/>
            <pc:sldMk cId="822926021" sldId="259"/>
            <ac:spMk id="14" creationId="{00000000-0000-0000-0000-000000000000}"/>
          </ac:spMkLst>
        </pc:spChg>
        <pc:picChg chg="add mod">
          <ac:chgData name="Kym Keith" userId="8510a1b8fa4ba23a" providerId="LiveId" clId="{D3EA005C-7E42-4395-9B2A-AEF98C5AC9BF}" dt="2022-11-14T21:37:41.640" v="115" actId="14100"/>
          <ac:picMkLst>
            <pc:docMk/>
            <pc:sldMk cId="822926021" sldId="259"/>
            <ac:picMk id="13" creationId="{5B8A2C42-8DA5-C3C6-BEAF-A84EAEFCCA4C}"/>
          </ac:picMkLst>
        </pc:picChg>
      </pc:sldChg>
      <pc:sldChg chg="addSp delSp modSp mod delAnim modNotesTx">
        <pc:chgData name="Kym Keith" userId="8510a1b8fa4ba23a" providerId="LiveId" clId="{D3EA005C-7E42-4395-9B2A-AEF98C5AC9BF}" dt="2022-11-24T21:23:54.577" v="139"/>
        <pc:sldMkLst>
          <pc:docMk/>
          <pc:sldMk cId="929789346" sldId="308"/>
        </pc:sldMkLst>
        <pc:spChg chg="add del mod">
          <ac:chgData name="Kym Keith" userId="8510a1b8fa4ba23a" providerId="LiveId" clId="{D3EA005C-7E42-4395-9B2A-AEF98C5AC9BF}" dt="2022-11-14T21:37:48.761" v="116" actId="478"/>
          <ac:spMkLst>
            <pc:docMk/>
            <pc:sldMk cId="929789346" sldId="308"/>
            <ac:spMk id="3" creationId="{B9643E86-97DF-F11C-9AE6-D2CF0F0BB044}"/>
          </ac:spMkLst>
        </pc:spChg>
        <pc:spChg chg="add mod">
          <ac:chgData name="Kym Keith" userId="8510a1b8fa4ba23a" providerId="LiveId" clId="{D3EA005C-7E42-4395-9B2A-AEF98C5AC9BF}" dt="2022-11-03T22:21:05.116" v="38"/>
          <ac:spMkLst>
            <pc:docMk/>
            <pc:sldMk cId="929789346" sldId="308"/>
            <ac:spMk id="4" creationId="{C218C23D-3DFA-A59E-1BD5-59BE2CCB550C}"/>
          </ac:spMkLst>
        </pc:spChg>
        <pc:spChg chg="add mod">
          <ac:chgData name="Kym Keith" userId="8510a1b8fa4ba23a" providerId="LiveId" clId="{D3EA005C-7E42-4395-9B2A-AEF98C5AC9BF}" dt="2022-11-09T19:16:25.247" v="71" actId="1076"/>
          <ac:spMkLst>
            <pc:docMk/>
            <pc:sldMk cId="929789346" sldId="308"/>
            <ac:spMk id="9" creationId="{F102BD73-40AD-E20C-F7F7-FD516F964821}"/>
          </ac:spMkLst>
        </pc:spChg>
        <pc:spChg chg="add mod">
          <ac:chgData name="Kym Keith" userId="8510a1b8fa4ba23a" providerId="LiveId" clId="{D3EA005C-7E42-4395-9B2A-AEF98C5AC9BF}" dt="2022-11-14T21:38:36.233" v="128"/>
          <ac:spMkLst>
            <pc:docMk/>
            <pc:sldMk cId="929789346" sldId="308"/>
            <ac:spMk id="10" creationId="{C788C105-B8FA-0D03-F89E-7854FD3F9C2A}"/>
          </ac:spMkLst>
        </pc:spChg>
        <pc:picChg chg="del mod">
          <ac:chgData name="Kym Keith" userId="8510a1b8fa4ba23a" providerId="LiveId" clId="{D3EA005C-7E42-4395-9B2A-AEF98C5AC9BF}" dt="2022-11-14T21:38:17.441" v="126" actId="478"/>
          <ac:picMkLst>
            <pc:docMk/>
            <pc:sldMk cId="929789346" sldId="308"/>
            <ac:picMk id="2" creationId="{BF5555CE-3A73-D7A2-FF6A-9B692A07BA13}"/>
          </ac:picMkLst>
        </pc:picChg>
        <pc:picChg chg="add mod">
          <ac:chgData name="Kym Keith" userId="8510a1b8fa4ba23a" providerId="LiveId" clId="{D3EA005C-7E42-4395-9B2A-AEF98C5AC9BF}" dt="2022-11-14T21:37:57.441" v="119" actId="14100"/>
          <ac:picMkLst>
            <pc:docMk/>
            <pc:sldMk cId="929789346" sldId="308"/>
            <ac:picMk id="7" creationId="{6FDADEF7-112B-7754-7D34-53ABF2F96E08}"/>
          </ac:picMkLst>
        </pc:picChg>
      </pc:sldChg>
      <pc:sldChg chg="addSp delSp modSp mod delAnim">
        <pc:chgData name="Kym Keith" userId="8510a1b8fa4ba23a" providerId="LiveId" clId="{D3EA005C-7E42-4395-9B2A-AEF98C5AC9BF}" dt="2022-11-14T21:39:13.219" v="133"/>
        <pc:sldMkLst>
          <pc:docMk/>
          <pc:sldMk cId="3323451594" sldId="309"/>
        </pc:sldMkLst>
        <pc:spChg chg="add del mod">
          <ac:chgData name="Kym Keith" userId="8510a1b8fa4ba23a" providerId="LiveId" clId="{D3EA005C-7E42-4395-9B2A-AEF98C5AC9BF}" dt="2022-11-14T21:38:01.980" v="120" actId="478"/>
          <ac:spMkLst>
            <pc:docMk/>
            <pc:sldMk cId="3323451594" sldId="309"/>
            <ac:spMk id="3" creationId="{B18BB412-DBF7-A1EF-2DA7-8B1759DAB03B}"/>
          </ac:spMkLst>
        </pc:spChg>
        <pc:spChg chg="add mod">
          <ac:chgData name="Kym Keith" userId="8510a1b8fa4ba23a" providerId="LiveId" clId="{D3EA005C-7E42-4395-9B2A-AEF98C5AC9BF}" dt="2022-11-03T22:21:05.998" v="39"/>
          <ac:spMkLst>
            <pc:docMk/>
            <pc:sldMk cId="3323451594" sldId="309"/>
            <ac:spMk id="4" creationId="{325D09E7-A511-0FD9-D767-92F57103D933}"/>
          </ac:spMkLst>
        </pc:spChg>
        <pc:spChg chg="mod">
          <ac:chgData name="Kym Keith" userId="8510a1b8fa4ba23a" providerId="LiveId" clId="{D3EA005C-7E42-4395-9B2A-AEF98C5AC9BF}" dt="2022-11-09T19:23:16.705" v="72" actId="1076"/>
          <ac:spMkLst>
            <pc:docMk/>
            <pc:sldMk cId="3323451594" sldId="309"/>
            <ac:spMk id="6" creationId="{985C5E7B-CF4A-3FC0-7596-71756B3EC6B6}"/>
          </ac:spMkLst>
        </pc:spChg>
        <pc:spChg chg="del">
          <ac:chgData name="Kym Keith" userId="8510a1b8fa4ba23a" providerId="LiveId" clId="{D3EA005C-7E42-4395-9B2A-AEF98C5AC9BF}" dt="2022-11-09T19:35:52.329" v="108" actId="478"/>
          <ac:spMkLst>
            <pc:docMk/>
            <pc:sldMk cId="3323451594" sldId="309"/>
            <ac:spMk id="8" creationId="{00000000-0000-0000-0000-000000000000}"/>
          </ac:spMkLst>
        </pc:spChg>
        <pc:spChg chg="add mod">
          <ac:chgData name="Kym Keith" userId="8510a1b8fa4ba23a" providerId="LiveId" clId="{D3EA005C-7E42-4395-9B2A-AEF98C5AC9BF}" dt="2022-11-14T21:39:13.219" v="133"/>
          <ac:spMkLst>
            <pc:docMk/>
            <pc:sldMk cId="3323451594" sldId="309"/>
            <ac:spMk id="8" creationId="{DA76A2CA-A3D0-04C9-A314-29BCC688121F}"/>
          </ac:spMkLst>
        </pc:spChg>
        <pc:spChg chg="add mod">
          <ac:chgData name="Kym Keith" userId="8510a1b8fa4ba23a" providerId="LiveId" clId="{D3EA005C-7E42-4395-9B2A-AEF98C5AC9BF}" dt="2022-11-09T19:24:41.837" v="78" actId="1076"/>
          <ac:spMkLst>
            <pc:docMk/>
            <pc:sldMk cId="3323451594" sldId="309"/>
            <ac:spMk id="9" creationId="{701E33B3-B4D8-295D-2536-7C36490FE94E}"/>
          </ac:spMkLst>
        </pc:spChg>
        <pc:picChg chg="del mod">
          <ac:chgData name="Kym Keith" userId="8510a1b8fa4ba23a" providerId="LiveId" clId="{D3EA005C-7E42-4395-9B2A-AEF98C5AC9BF}" dt="2022-11-14T21:38:44.050" v="129" actId="478"/>
          <ac:picMkLst>
            <pc:docMk/>
            <pc:sldMk cId="3323451594" sldId="309"/>
            <ac:picMk id="2" creationId="{979F0438-8FA7-7111-B2B7-B17422B45281}"/>
          </ac:picMkLst>
        </pc:picChg>
        <pc:picChg chg="add mod">
          <ac:chgData name="Kym Keith" userId="8510a1b8fa4ba23a" providerId="LiveId" clId="{D3EA005C-7E42-4395-9B2A-AEF98C5AC9BF}" dt="2022-11-14T21:38:02.360" v="121"/>
          <ac:picMkLst>
            <pc:docMk/>
            <pc:sldMk cId="3323451594" sldId="309"/>
            <ac:picMk id="7" creationId="{C6C5CEDF-0E41-BCB6-0487-AF25D795330C}"/>
          </ac:picMkLst>
        </pc:picChg>
      </pc:sldChg>
      <pc:sldChg chg="addSp delSp modSp del mod modNotesTx">
        <pc:chgData name="Kym Keith" userId="8510a1b8fa4ba23a" providerId="LiveId" clId="{D3EA005C-7E42-4395-9B2A-AEF98C5AC9BF}" dt="2023-04-13T18:35:49.226" v="141" actId="47"/>
        <pc:sldMkLst>
          <pc:docMk/>
          <pc:sldMk cId="1226518971" sldId="310"/>
        </pc:sldMkLst>
        <pc:spChg chg="mod">
          <ac:chgData name="Kym Keith" userId="8510a1b8fa4ba23a" providerId="LiveId" clId="{D3EA005C-7E42-4395-9B2A-AEF98C5AC9BF}" dt="2022-11-09T19:28:13.080" v="101" actId="1076"/>
          <ac:spMkLst>
            <pc:docMk/>
            <pc:sldMk cId="1226518971" sldId="310"/>
            <ac:spMk id="7" creationId="{839C71A1-631A-9E45-4CC5-A5CE000A7690}"/>
          </ac:spMkLst>
        </pc:spChg>
        <pc:spChg chg="del">
          <ac:chgData name="Kym Keith" userId="8510a1b8fa4ba23a" providerId="LiveId" clId="{D3EA005C-7E42-4395-9B2A-AEF98C5AC9BF}" dt="2022-11-09T19:35:58.351" v="109" actId="478"/>
          <ac:spMkLst>
            <pc:docMk/>
            <pc:sldMk cId="1226518971" sldId="310"/>
            <ac:spMk id="8" creationId="{00000000-0000-0000-0000-000000000000}"/>
          </ac:spMkLst>
        </pc:spChg>
        <pc:spChg chg="add del mod">
          <ac:chgData name="Kym Keith" userId="8510a1b8fa4ba23a" providerId="LiveId" clId="{D3EA005C-7E42-4395-9B2A-AEF98C5AC9BF}" dt="2022-11-14T21:38:06.041" v="122" actId="478"/>
          <ac:spMkLst>
            <pc:docMk/>
            <pc:sldMk cId="1226518971" sldId="310"/>
            <ac:spMk id="9" creationId="{3E29D4FE-19F4-E318-0132-4EBFFDE813C4}"/>
          </ac:spMkLst>
        </pc:spChg>
        <pc:spChg chg="add mod">
          <ac:chgData name="Kym Keith" userId="8510a1b8fa4ba23a" providerId="LiveId" clId="{D3EA005C-7E42-4395-9B2A-AEF98C5AC9BF}" dt="2022-11-03T22:21:11.988" v="41" actId="1076"/>
          <ac:spMkLst>
            <pc:docMk/>
            <pc:sldMk cId="1226518971" sldId="310"/>
            <ac:spMk id="10" creationId="{92E6A90E-DA91-EE3C-F15B-2292396B0224}"/>
          </ac:spMkLst>
        </pc:spChg>
        <pc:graphicFrameChg chg="mod">
          <ac:chgData name="Kym Keith" userId="8510a1b8fa4ba23a" providerId="LiveId" clId="{D3EA005C-7E42-4395-9B2A-AEF98C5AC9BF}" dt="2022-11-09T19:27:29.990" v="89" actId="1076"/>
          <ac:graphicFrameMkLst>
            <pc:docMk/>
            <pc:sldMk cId="1226518971" sldId="310"/>
            <ac:graphicFrameMk id="11" creationId="{1385FF65-1D0E-4310-8C6A-26A49312E90A}"/>
          </ac:graphicFrameMkLst>
        </pc:graphicFrameChg>
        <pc:picChg chg="add mod">
          <ac:chgData name="Kym Keith" userId="8510a1b8fa4ba23a" providerId="LiveId" clId="{D3EA005C-7E42-4395-9B2A-AEF98C5AC9BF}" dt="2022-11-14T21:38:06.389" v="123"/>
          <ac:picMkLst>
            <pc:docMk/>
            <pc:sldMk cId="1226518971" sldId="310"/>
            <ac:picMk id="8" creationId="{3B8914DF-442C-6E5A-93FC-78BCCF6A6B46}"/>
          </ac:picMkLst>
        </pc:picChg>
        <pc:picChg chg="mod">
          <ac:chgData name="Kym Keith" userId="8510a1b8fa4ba23a" providerId="LiveId" clId="{D3EA005C-7E42-4395-9B2A-AEF98C5AC9BF}" dt="2022-11-09T19:28:20.058" v="102" actId="14100"/>
          <ac:picMkLst>
            <pc:docMk/>
            <pc:sldMk cId="1226518971" sldId="310"/>
            <ac:picMk id="15" creationId="{4848F915-5FAA-98C9-44ED-84538DAE6808}"/>
          </ac:picMkLst>
        </pc:picChg>
      </pc:sldChg>
      <pc:sldChg chg="addSp delSp modSp add mod ord delAnim modAnim">
        <pc:chgData name="Kym Keith" userId="8510a1b8fa4ba23a" providerId="LiveId" clId="{D3EA005C-7E42-4395-9B2A-AEF98C5AC9BF}" dt="2022-11-14T21:39:43.802" v="137"/>
        <pc:sldMkLst>
          <pc:docMk/>
          <pc:sldMk cId="1070314830" sldId="311"/>
        </pc:sldMkLst>
        <pc:spChg chg="add del mod">
          <ac:chgData name="Kym Keith" userId="8510a1b8fa4ba23a" providerId="LiveId" clId="{D3EA005C-7E42-4395-9B2A-AEF98C5AC9BF}" dt="2022-11-14T21:38:09.306" v="124" actId="478"/>
          <ac:spMkLst>
            <pc:docMk/>
            <pc:sldMk cId="1070314830" sldId="311"/>
            <ac:spMk id="2" creationId="{47C6CE30-C145-F2EF-24F3-02883D697617}"/>
          </ac:spMkLst>
        </pc:spChg>
        <pc:spChg chg="add mod">
          <ac:chgData name="Kym Keith" userId="8510a1b8fa4ba23a" providerId="LiveId" clId="{D3EA005C-7E42-4395-9B2A-AEF98C5AC9BF}" dt="2022-11-03T22:21:01.485" v="36"/>
          <ac:spMkLst>
            <pc:docMk/>
            <pc:sldMk cId="1070314830" sldId="311"/>
            <ac:spMk id="4" creationId="{CA09690A-B92C-5CF6-4973-8DE533F7F1F3}"/>
          </ac:spMkLst>
        </pc:spChg>
        <pc:spChg chg="mod">
          <ac:chgData name="Kym Keith" userId="8510a1b8fa4ba23a" providerId="LiveId" clId="{D3EA005C-7E42-4395-9B2A-AEF98C5AC9BF}" dt="2022-09-20T20:23:56.220" v="25" actId="14100"/>
          <ac:spMkLst>
            <pc:docMk/>
            <pc:sldMk cId="1070314830" sldId="311"/>
            <ac:spMk id="6" creationId="{985C5E7B-CF4A-3FC0-7596-71756B3EC6B6}"/>
          </ac:spMkLst>
        </pc:spChg>
        <pc:spChg chg="del">
          <ac:chgData name="Kym Keith" userId="8510a1b8fa4ba23a" providerId="LiveId" clId="{D3EA005C-7E42-4395-9B2A-AEF98C5AC9BF}" dt="2022-11-09T19:35:37.371" v="107" actId="478"/>
          <ac:spMkLst>
            <pc:docMk/>
            <pc:sldMk cId="1070314830" sldId="311"/>
            <ac:spMk id="8" creationId="{00000000-0000-0000-0000-000000000000}"/>
          </ac:spMkLst>
        </pc:spChg>
        <pc:spChg chg="add mod">
          <ac:chgData name="Kym Keith" userId="8510a1b8fa4ba23a" providerId="LiveId" clId="{D3EA005C-7E42-4395-9B2A-AEF98C5AC9BF}" dt="2022-11-14T21:39:43.802" v="137"/>
          <ac:spMkLst>
            <pc:docMk/>
            <pc:sldMk cId="1070314830" sldId="311"/>
            <ac:spMk id="8" creationId="{F266718C-5E63-D45A-4248-1E9FDF7E8EB0}"/>
          </ac:spMkLst>
        </pc:spChg>
        <pc:spChg chg="add mod">
          <ac:chgData name="Kym Keith" userId="8510a1b8fa4ba23a" providerId="LiveId" clId="{D3EA005C-7E42-4395-9B2A-AEF98C5AC9BF}" dt="2022-11-09T19:29:46.832" v="105" actId="1076"/>
          <ac:spMkLst>
            <pc:docMk/>
            <pc:sldMk cId="1070314830" sldId="311"/>
            <ac:spMk id="9" creationId="{E7CEFB9B-87CB-18A4-4CEB-7833B9A81557}"/>
          </ac:spMkLst>
        </pc:spChg>
        <pc:graphicFrameChg chg="mod">
          <ac:chgData name="Kym Keith" userId="8510a1b8fa4ba23a" providerId="LiveId" clId="{D3EA005C-7E42-4395-9B2A-AEF98C5AC9BF}" dt="2022-11-09T19:36:22.789" v="111" actId="1076"/>
          <ac:graphicFrameMkLst>
            <pc:docMk/>
            <pc:sldMk cId="1070314830" sldId="311"/>
            <ac:graphicFrameMk id="11" creationId="{1385FF65-1D0E-4310-8C6A-26A49312E90A}"/>
          </ac:graphicFrameMkLst>
        </pc:graphicFrameChg>
        <pc:picChg chg="del mod">
          <ac:chgData name="Kym Keith" userId="8510a1b8fa4ba23a" providerId="LiveId" clId="{D3EA005C-7E42-4395-9B2A-AEF98C5AC9BF}" dt="2022-09-20T20:23:25.728" v="4" actId="21"/>
          <ac:picMkLst>
            <pc:docMk/>
            <pc:sldMk cId="1070314830" sldId="311"/>
            <ac:picMk id="2" creationId="{979F0438-8FA7-7111-B2B7-B17422B45281}"/>
          </ac:picMkLst>
        </pc:picChg>
        <pc:picChg chg="add del mod">
          <ac:chgData name="Kym Keith" userId="8510a1b8fa4ba23a" providerId="LiveId" clId="{D3EA005C-7E42-4395-9B2A-AEF98C5AC9BF}" dt="2022-11-14T21:39:16.126" v="134" actId="478"/>
          <ac:picMkLst>
            <pc:docMk/>
            <pc:sldMk cId="1070314830" sldId="311"/>
            <ac:picMk id="3" creationId="{1495F096-4963-EF2D-715F-7019267C1746}"/>
          </ac:picMkLst>
        </pc:picChg>
        <pc:picChg chg="add mod">
          <ac:chgData name="Kym Keith" userId="8510a1b8fa4ba23a" providerId="LiveId" clId="{D3EA005C-7E42-4395-9B2A-AEF98C5AC9BF}" dt="2022-11-14T21:38:09.638" v="125"/>
          <ac:picMkLst>
            <pc:docMk/>
            <pc:sldMk cId="1070314830" sldId="311"/>
            <ac:picMk id="7" creationId="{BC199D91-085C-42CB-94A6-7FA7658E3384}"/>
          </ac:picMkLst>
        </pc:picChg>
      </pc:sldChg>
      <pc:sldChg chg="new del">
        <pc:chgData name="Kym Keith" userId="8510a1b8fa4ba23a" providerId="LiveId" clId="{D3EA005C-7E42-4395-9B2A-AEF98C5AC9BF}" dt="2023-04-13T18:35:59.491" v="143" actId="47"/>
        <pc:sldMkLst>
          <pc:docMk/>
          <pc:sldMk cId="2834945954" sldId="312"/>
        </pc:sldMkLst>
      </pc:sldChg>
      <pc:sldChg chg="modAnim">
        <pc:chgData name="Kym Keith" userId="8510a1b8fa4ba23a" providerId="LiveId" clId="{D3EA005C-7E42-4395-9B2A-AEF98C5AC9BF}" dt="2023-04-13T18:37:03.348" v="145"/>
        <pc:sldMkLst>
          <pc:docMk/>
          <pc:sldMk cId="1226518971" sldId="3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2023-04-13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ogle.com/search?sxsrf=ALiCzsawJZfMivnP3Kt7m8NeTpplBMJdWg:1663345454612&amp;q=2016+fort+mcmurray+wildfire+cost&amp;sa=X&amp;ved=2ahUKEwjW09fX3Jn6AhW5AjQIHYzmBMYQ6BMoAHoECGMQAg"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google.com/search?sxsrf=ALiCzsawJZfMivnP3Kt7m8NeTpplBMJdWg:1663345454612&amp;q=2016+fort+mcmurray+wildfire+buildings+destroyed&amp;sa=X&amp;ved=2ahUKEwjW09fX3Jn6AhW5AjQIHYzmBMYQ6BMoAHoECFsQAg" TargetMode="External"/><Relationship Id="rId4" Type="http://schemas.openxmlformats.org/officeDocument/2006/relationships/hyperlink" Target="https://www.google.com/search?sxsrf=ALiCzsawJZfMivnP3Kt7m8NeTpplBMJdWg:1663345454612&amp;q=2016+fort+mcmurray+wildfire+burned+area&amp;sa=X&amp;ved=2ahUKEwjW09fX3Jn6AhW5AjQIHYzmBMYQ6BMoAHoECF8QA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BDC1C6"/>
                </a:solidFill>
                <a:effectLst/>
                <a:latin typeface="arial" panose="020B0604020202020204" pitchFamily="34" charset="0"/>
              </a:rPr>
              <a:t>On May 1, 2016, a wildfire began southwest of Fort McMurray, Alberta, Canada. On May 3, it swept through the community, forcing the largest wildfire evacuation in Alberta's history, with upwards of 88,000 people forced from their homes</a:t>
            </a:r>
          </a:p>
          <a:p>
            <a:pPr algn="l"/>
            <a:r>
              <a:rPr lang="en-CA" b="1" i="0" u="none" strike="noStrike" dirty="0">
                <a:solidFill>
                  <a:srgbClr val="BDC1C6"/>
                </a:solidFill>
                <a:effectLst/>
                <a:latin typeface="arial" panose="020B0604020202020204" pitchFamily="34" charset="0"/>
                <a:hlinkClick r:id="rId3"/>
              </a:rPr>
              <a:t>Cost</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$9.9 billion (direct and indirect costs)</a:t>
            </a:r>
          </a:p>
          <a:p>
            <a:pPr algn="l"/>
            <a:r>
              <a:rPr lang="en-CA" b="1" i="0" u="none" strike="noStrike" dirty="0">
                <a:solidFill>
                  <a:srgbClr val="BDC1C6"/>
                </a:solidFill>
                <a:effectLst/>
                <a:latin typeface="arial" panose="020B0604020202020204" pitchFamily="34" charset="0"/>
                <a:hlinkClick r:id="rId4"/>
              </a:rPr>
              <a:t>Burned area</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589,552 ha (1,456,810 acres)</a:t>
            </a:r>
          </a:p>
          <a:p>
            <a:pPr algn="l"/>
            <a:r>
              <a:rPr lang="en-CA" b="1" i="0" u="none" strike="noStrike" dirty="0">
                <a:solidFill>
                  <a:srgbClr val="BDC1C6"/>
                </a:solidFill>
                <a:effectLst/>
                <a:latin typeface="arial" panose="020B0604020202020204" pitchFamily="34" charset="0"/>
                <a:hlinkClick r:id="rId5"/>
              </a:rPr>
              <a:t>Buildings destroyed</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3,244</a:t>
            </a:r>
          </a:p>
          <a:p>
            <a:endParaRPr lang="en-US" b="0" i="0" dirty="0">
              <a:solidFill>
                <a:srgbClr val="BDC1C6"/>
              </a:solidFill>
              <a:effectLst/>
              <a:latin typeface="arial" panose="020B0604020202020204" pitchFamily="34" charset="0"/>
            </a:endParaRPr>
          </a:p>
          <a:p>
            <a:r>
              <a:rPr lang="en-US" b="0" i="0" dirty="0">
                <a:solidFill>
                  <a:srgbClr val="202122"/>
                </a:solidFill>
                <a:effectLst/>
                <a:latin typeface="Arial" panose="020B0604020202020204" pitchFamily="34" charset="0"/>
              </a:rPr>
              <a:t>It is suspected to have been caused by humans in a remote area 15 km (9.3 mi) from Fort McMurray, but no official cause has been determined to date.</a:t>
            </a:r>
            <a:endParaRPr lang="en-US" b="0" i="0" dirty="0">
              <a:solidFill>
                <a:srgbClr val="BDC1C6"/>
              </a:solidFill>
              <a:effectLst/>
              <a:latin typeface="arial" panose="020B0604020202020204" pitchFamily="34" charset="0"/>
            </a:endParaRPr>
          </a:p>
          <a:p>
            <a:endParaRPr lang="en-US" b="0" i="0" dirty="0">
              <a:solidFill>
                <a:srgbClr val="BDC1C6"/>
              </a:solidFill>
              <a:effectLst/>
              <a:latin typeface="arial" panose="020B0604020202020204" pitchFamily="34" charset="0"/>
            </a:endParaRPr>
          </a:p>
          <a:p>
            <a:r>
              <a:rPr lang="en-CA" dirty="0"/>
              <a:t>What is the first thing that comes to your mind when you see this video?</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solidFill>
                  <a:srgbClr val="000000"/>
                </a:solidFill>
                <a:effectLst/>
                <a:latin typeface="Times New Roman" panose="02020603050405020304" pitchFamily="18" charset="0"/>
                <a:ea typeface="Times New Roman" panose="02020603050405020304" pitchFamily="18" charset="0"/>
              </a:rPr>
              <a:t>Wikimedia Foundation. (2022, August 10). </a:t>
            </a:r>
            <a:r>
              <a:rPr lang="en-CA" sz="1800" i="1" dirty="0">
                <a:solidFill>
                  <a:srgbClr val="000000"/>
                </a:solidFill>
                <a:effectLst/>
                <a:latin typeface="Times New Roman" panose="02020603050405020304" pitchFamily="18" charset="0"/>
                <a:ea typeface="Times New Roman" panose="02020603050405020304" pitchFamily="18" charset="0"/>
              </a:rPr>
              <a:t>2016 Fort McMurray wildfire</a:t>
            </a:r>
            <a:r>
              <a:rPr lang="en-CA" sz="1800" dirty="0">
                <a:solidFill>
                  <a:srgbClr val="000000"/>
                </a:solidFill>
                <a:effectLst/>
                <a:latin typeface="Times New Roman" panose="02020603050405020304" pitchFamily="18" charset="0"/>
                <a:ea typeface="Times New Roman" panose="02020603050405020304" pitchFamily="18" charset="0"/>
              </a:rPr>
              <a:t>. Wikipedia. </a:t>
            </a:r>
            <a:r>
              <a:rPr lang="en-CA" sz="1800">
                <a:solidFill>
                  <a:srgbClr val="000000"/>
                </a:solidFill>
                <a:effectLst/>
                <a:latin typeface="Times New Roman" panose="02020603050405020304" pitchFamily="18" charset="0"/>
                <a:ea typeface="Times New Roman" panose="02020603050405020304" pitchFamily="18" charset="0"/>
              </a:rPr>
              <a:t>Retrieved September 27, 2022, from https://en.wikipedia.org/wiki/2016_Fort_McMurray_wildfire </a:t>
            </a:r>
            <a:endParaRPr lang="en-CA" sz="1800">
              <a:effectLst/>
              <a:latin typeface="Times New Roman" panose="02020603050405020304" pitchFamily="18" charset="0"/>
              <a:ea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155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753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sz="1400" b="0" i="0" dirty="0">
                <a:solidFill>
                  <a:srgbClr val="313132"/>
                </a:solidFill>
                <a:effectLst/>
                <a:latin typeface="+mn-lt"/>
              </a:rPr>
              <a:t>Most common sources of human caused wildfires</a:t>
            </a:r>
          </a:p>
          <a:p>
            <a:pPr algn="l">
              <a:buFont typeface="Arial" panose="020B0604020202020204" pitchFamily="34" charset="0"/>
              <a:buChar char="•"/>
            </a:pPr>
            <a:r>
              <a:rPr lang="en-US" sz="1400" b="0" i="0" dirty="0">
                <a:solidFill>
                  <a:srgbClr val="313132"/>
                </a:solidFill>
                <a:effectLst/>
                <a:latin typeface="+mn-lt"/>
              </a:rPr>
              <a:t>Open burning</a:t>
            </a:r>
          </a:p>
          <a:p>
            <a:pPr algn="l">
              <a:buFont typeface="Arial" panose="020B0604020202020204" pitchFamily="34" charset="0"/>
              <a:buChar char="•"/>
            </a:pPr>
            <a:r>
              <a:rPr lang="en-US" sz="1400" b="0" i="0" dirty="0">
                <a:solidFill>
                  <a:srgbClr val="313132"/>
                </a:solidFill>
                <a:effectLst/>
                <a:latin typeface="+mn-lt"/>
              </a:rPr>
              <a:t>Vehicle and engine use</a:t>
            </a:r>
          </a:p>
          <a:p>
            <a:pPr algn="l">
              <a:buFont typeface="Arial" panose="020B0604020202020204" pitchFamily="34" charset="0"/>
              <a:buChar char="•"/>
            </a:pPr>
            <a:r>
              <a:rPr lang="en-US" sz="1400" b="0" i="0" dirty="0">
                <a:solidFill>
                  <a:srgbClr val="313132"/>
                </a:solidFill>
                <a:effectLst/>
                <a:latin typeface="+mn-lt"/>
              </a:rPr>
              <a:t>Industrial activity</a:t>
            </a:r>
          </a:p>
          <a:p>
            <a:pPr algn="l">
              <a:buFont typeface="Arial" panose="020B0604020202020204" pitchFamily="34" charset="0"/>
              <a:buChar char="•"/>
            </a:pPr>
            <a:r>
              <a:rPr lang="en-US" sz="1400" b="0" i="0" dirty="0">
                <a:solidFill>
                  <a:srgbClr val="313132"/>
                </a:solidFill>
                <a:effectLst/>
                <a:latin typeface="+mn-lt"/>
              </a:rPr>
              <a:t>Fireworks, sky-lanterns, outdoor flame lighting</a:t>
            </a:r>
          </a:p>
          <a:p>
            <a:pPr algn="l">
              <a:buFont typeface="Arial" panose="020B0604020202020204" pitchFamily="34" charset="0"/>
              <a:buChar char="•"/>
            </a:pPr>
            <a:r>
              <a:rPr lang="en-US" sz="1400" b="0" i="0" dirty="0">
                <a:solidFill>
                  <a:srgbClr val="313132"/>
                </a:solidFill>
                <a:effectLst/>
                <a:latin typeface="+mn-lt"/>
              </a:rPr>
              <a:t>Discarding burning items (cigarettes)</a:t>
            </a:r>
          </a:p>
          <a:p>
            <a:pPr algn="l">
              <a:buFont typeface="Arial" panose="020B0604020202020204" pitchFamily="34" charset="0"/>
              <a:buChar char="•"/>
            </a:pPr>
            <a:r>
              <a:rPr lang="en-US" sz="1400" b="0" i="0" dirty="0">
                <a:solidFill>
                  <a:srgbClr val="313132"/>
                </a:solidFill>
                <a:effectLst/>
                <a:latin typeface="+mn-lt"/>
              </a:rPr>
              <a:t>Arson</a:t>
            </a:r>
          </a:p>
          <a:p>
            <a:endParaRPr lang="en-CA"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solidFill>
                  <a:schemeClr val="tx1"/>
                </a:solidFill>
                <a:latin typeface="+mn-lt"/>
              </a:rPr>
              <a:t>Human Activity causes approximately 40% of all wildfires</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154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5372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hyperlink" Target="https://www.youtube.com/watch?v=sLz8qJhi05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hyperlink" Target="https://www.youtube.com/watch?v=6o9mEygSWV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jpg"/><Relationship Id="rId3" Type="http://schemas.openxmlformats.org/officeDocument/2006/relationships/oleObject" Target="../embeddings/oleObject3.bin"/><Relationship Id="rId7" Type="http://schemas.openxmlformats.org/officeDocument/2006/relationships/image" Target="../media/image9.jpg"/><Relationship Id="rId12"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g"/><Relationship Id="rId5" Type="http://schemas.openxmlformats.org/officeDocument/2006/relationships/image" Target="../media/image7.png"/><Relationship Id="rId15" Type="http://schemas.openxmlformats.org/officeDocument/2006/relationships/image" Target="../media/image5.png"/><Relationship Id="rId10" Type="http://schemas.openxmlformats.org/officeDocument/2006/relationships/image" Target="../media/image12.jpg"/><Relationship Id="rId4" Type="http://schemas.openxmlformats.org/officeDocument/2006/relationships/image" Target="../media/image6.wmf"/><Relationship Id="rId9" Type="http://schemas.openxmlformats.org/officeDocument/2006/relationships/image" Target="../media/image11.jpg"/><Relationship Id="rId1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hyperlink" Target="https://www.youtube.com/watch?v=BnzC4h5MXpQ&amp;t=22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5263358"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Sun, Sun Summertime Grades 4-6</a:t>
            </a:r>
          </a:p>
        </p:txBody>
      </p:sp>
      <p:sp>
        <p:nvSpPr>
          <p:cNvPr id="9" name="TextBox 8">
            <a:extLst>
              <a:ext uri="{FF2B5EF4-FFF2-40B4-BE49-F238E27FC236}">
                <a16:creationId xmlns:a16="http://schemas.microsoft.com/office/drawing/2014/main" id="{A0304797-4CBD-455C-99CA-3FC43DEA8A87}"/>
              </a:ext>
            </a:extLst>
          </p:cNvPr>
          <p:cNvSpPr txBox="1"/>
          <p:nvPr/>
        </p:nvSpPr>
        <p:spPr>
          <a:xfrm>
            <a:off x="6472494" y="3518574"/>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83D68A86-8E85-A10B-D40E-BDE2F91B3CA4}"/>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FC46EC5D-8FEA-4185-5CF2-62377FBD22E7}"/>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5B8A2C42-8DA5-C3C6-BEAF-A84EAEFCCA4C}"/>
              </a:ext>
            </a:extLst>
          </p:cNvPr>
          <p:cNvPicPr>
            <a:picLocks noChangeAspect="1"/>
          </p:cNvPicPr>
          <p:nvPr/>
        </p:nvPicPr>
        <p:blipFill>
          <a:blip r:embed="rId8"/>
          <a:stretch>
            <a:fillRect/>
          </a:stretch>
        </p:blipFill>
        <p:spPr>
          <a:xfrm>
            <a:off x="265987" y="5084005"/>
            <a:ext cx="883789" cy="832105"/>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371475" y="275425"/>
            <a:ext cx="11820525"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Fire Ravages City of Fort McMurray, Alberta</a:t>
            </a:r>
          </a:p>
        </p:txBody>
      </p:sp>
      <p:sp>
        <p:nvSpPr>
          <p:cNvPr id="4" name="Rectangle 3">
            <a:extLst>
              <a:ext uri="{FF2B5EF4-FFF2-40B4-BE49-F238E27FC236}">
                <a16:creationId xmlns:a16="http://schemas.microsoft.com/office/drawing/2014/main" id="{C218C23D-3DFA-A59E-1BD5-59BE2CCB550C}"/>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F102BD73-40AD-E20C-F7F7-FD516F964821}"/>
              </a:ext>
            </a:extLst>
          </p:cNvPr>
          <p:cNvSpPr txBox="1"/>
          <p:nvPr/>
        </p:nvSpPr>
        <p:spPr>
          <a:xfrm>
            <a:off x="2856644" y="5000249"/>
            <a:ext cx="6098240" cy="461665"/>
          </a:xfrm>
          <a:prstGeom prst="rect">
            <a:avLst/>
          </a:prstGeom>
          <a:noFill/>
        </p:spPr>
        <p:txBody>
          <a:bodyPr wrap="square">
            <a:spAutoFit/>
          </a:bodyPr>
          <a:lstStyle/>
          <a:p>
            <a:pPr indent="-457200"/>
            <a:r>
              <a:rPr lang="en-CA" sz="1200" dirty="0">
                <a:solidFill>
                  <a:srgbClr val="000000"/>
                </a:solidFill>
                <a:effectLst/>
                <a:latin typeface="Times New Roman" panose="02020603050405020304" pitchFamily="18" charset="0"/>
                <a:ea typeface="Times New Roman" panose="02020603050405020304" pitchFamily="18" charset="0"/>
              </a:rPr>
              <a:t>ABC News. (2016, May 4). </a:t>
            </a:r>
            <a:r>
              <a:rPr lang="en-CA" sz="1200" i="1" dirty="0">
                <a:solidFill>
                  <a:srgbClr val="000000"/>
                </a:solidFill>
                <a:effectLst/>
                <a:latin typeface="Times New Roman" panose="02020603050405020304" pitchFamily="18" charset="0"/>
                <a:ea typeface="Times New Roman" panose="02020603050405020304" pitchFamily="18" charset="0"/>
              </a:rPr>
              <a:t>Fire Ravages City of Fort McMurray, Alberta </a:t>
            </a:r>
            <a:r>
              <a:rPr lang="en-CA" sz="1200" dirty="0">
                <a:solidFill>
                  <a:srgbClr val="000000"/>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7"/>
              </a:rPr>
              <a:t>https://www.youtube.com/watch?v=sLz8qJhi054</a:t>
            </a:r>
            <a:endParaRPr lang="en-CA" sz="1200" dirty="0">
              <a:effectLst/>
              <a:latin typeface="Times New Roman" panose="02020603050405020304" pitchFamily="18" charset="0"/>
              <a:ea typeface="Times New Roman" panose="02020603050405020304" pitchFamily="18" charset="0"/>
            </a:endParaRPr>
          </a:p>
        </p:txBody>
      </p:sp>
      <p:pic>
        <p:nvPicPr>
          <p:cNvPr id="7" name="Picture 6">
            <a:extLst>
              <a:ext uri="{FF2B5EF4-FFF2-40B4-BE49-F238E27FC236}">
                <a16:creationId xmlns:a16="http://schemas.microsoft.com/office/drawing/2014/main" id="{6FDADEF7-112B-7754-7D34-53ABF2F96E08}"/>
              </a:ext>
            </a:extLst>
          </p:cNvPr>
          <p:cNvPicPr>
            <a:picLocks noChangeAspect="1"/>
          </p:cNvPicPr>
          <p:nvPr/>
        </p:nvPicPr>
        <p:blipFill>
          <a:blip r:embed="rId8"/>
          <a:stretch>
            <a:fillRect/>
          </a:stretch>
        </p:blipFill>
        <p:spPr>
          <a:xfrm>
            <a:off x="335462" y="5000249"/>
            <a:ext cx="795163" cy="748662"/>
          </a:xfrm>
          <a:prstGeom prst="rect">
            <a:avLst/>
          </a:prstGeom>
        </p:spPr>
      </p:pic>
      <p:sp>
        <p:nvSpPr>
          <p:cNvPr id="10" name="Rectangle 9">
            <a:hlinkClick r:id="rId7"/>
            <a:extLst>
              <a:ext uri="{FF2B5EF4-FFF2-40B4-BE49-F238E27FC236}">
                <a16:creationId xmlns:a16="http://schemas.microsoft.com/office/drawing/2014/main" id="{C788C105-B8FA-0D03-F89E-7854FD3F9C2A}"/>
              </a:ext>
            </a:extLst>
          </p:cNvPr>
          <p:cNvSpPr/>
          <p:nvPr/>
        </p:nvSpPr>
        <p:spPr>
          <a:xfrm>
            <a:off x="2491409" y="1086678"/>
            <a:ext cx="6877878" cy="37689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29789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4511890" y="319734"/>
            <a:ext cx="3168217"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Wildfires</a:t>
            </a:r>
          </a:p>
        </p:txBody>
      </p:sp>
      <p:sp>
        <p:nvSpPr>
          <p:cNvPr id="4" name="Rectangle 3">
            <a:extLst>
              <a:ext uri="{FF2B5EF4-FFF2-40B4-BE49-F238E27FC236}">
                <a16:creationId xmlns:a16="http://schemas.microsoft.com/office/drawing/2014/main" id="{325D09E7-A511-0FD9-D767-92F57103D933}"/>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701E33B3-B4D8-295D-2536-7C36490FE94E}"/>
              </a:ext>
            </a:extLst>
          </p:cNvPr>
          <p:cNvSpPr txBox="1"/>
          <p:nvPr/>
        </p:nvSpPr>
        <p:spPr>
          <a:xfrm>
            <a:off x="3767296" y="5207663"/>
            <a:ext cx="4081669" cy="461665"/>
          </a:xfrm>
          <a:prstGeom prst="rect">
            <a:avLst/>
          </a:prstGeom>
          <a:noFill/>
        </p:spPr>
        <p:txBody>
          <a:bodyPr wrap="square">
            <a:spAutoFit/>
          </a:bodyPr>
          <a:lstStyle/>
          <a:p>
            <a:r>
              <a:rPr lang="en-CA" sz="1200" dirty="0">
                <a:solidFill>
                  <a:srgbClr val="222222"/>
                </a:solidFill>
                <a:effectLst/>
                <a:latin typeface="Times New Roman" panose="02020603050405020304" pitchFamily="18" charset="0"/>
                <a:ea typeface="Times New Roman" panose="02020603050405020304" pitchFamily="18" charset="0"/>
              </a:rPr>
              <a:t>Caitlyn Bledsoe. (2019, March 8). </a:t>
            </a:r>
            <a:r>
              <a:rPr lang="en-CA" sz="1200" i="1" dirty="0">
                <a:solidFill>
                  <a:srgbClr val="222222"/>
                </a:solidFill>
                <a:effectLst/>
                <a:latin typeface="Times New Roman" panose="02020603050405020304" pitchFamily="18" charset="0"/>
                <a:ea typeface="Times New Roman" panose="02020603050405020304" pitchFamily="18" charset="0"/>
              </a:rPr>
              <a:t>Wildfires </a:t>
            </a:r>
            <a:r>
              <a:rPr lang="en-CA" sz="1200" dirty="0">
                <a:solidFill>
                  <a:srgbClr val="222222"/>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7"/>
              </a:rPr>
              <a:t>https://www.youtube.com/watch?v=6o9mEygSWV0</a:t>
            </a:r>
            <a:endParaRPr lang="en-CA" sz="1200" dirty="0">
              <a:effectLst/>
              <a:latin typeface="Times New Roman" panose="02020603050405020304" pitchFamily="18" charset="0"/>
              <a:ea typeface="Times New Roman" panose="02020603050405020304" pitchFamily="18" charset="0"/>
            </a:endParaRPr>
          </a:p>
        </p:txBody>
      </p:sp>
      <p:pic>
        <p:nvPicPr>
          <p:cNvPr id="7" name="Picture 6">
            <a:extLst>
              <a:ext uri="{FF2B5EF4-FFF2-40B4-BE49-F238E27FC236}">
                <a16:creationId xmlns:a16="http://schemas.microsoft.com/office/drawing/2014/main" id="{C6C5CEDF-0E41-BCB6-0487-AF25D795330C}"/>
              </a:ext>
            </a:extLst>
          </p:cNvPr>
          <p:cNvPicPr>
            <a:picLocks noChangeAspect="1"/>
          </p:cNvPicPr>
          <p:nvPr/>
        </p:nvPicPr>
        <p:blipFill>
          <a:blip r:embed="rId8"/>
          <a:stretch>
            <a:fillRect/>
          </a:stretch>
        </p:blipFill>
        <p:spPr>
          <a:xfrm>
            <a:off x="335462" y="5000249"/>
            <a:ext cx="795163" cy="748662"/>
          </a:xfrm>
          <a:prstGeom prst="rect">
            <a:avLst/>
          </a:prstGeom>
        </p:spPr>
      </p:pic>
      <p:sp>
        <p:nvSpPr>
          <p:cNvPr id="8" name="Rectangle 7">
            <a:hlinkClick r:id="rId7"/>
            <a:extLst>
              <a:ext uri="{FF2B5EF4-FFF2-40B4-BE49-F238E27FC236}">
                <a16:creationId xmlns:a16="http://schemas.microsoft.com/office/drawing/2014/main" id="{DA76A2CA-A3D0-04C9-A314-29BCC688121F}"/>
              </a:ext>
            </a:extLst>
          </p:cNvPr>
          <p:cNvSpPr/>
          <p:nvPr/>
        </p:nvSpPr>
        <p:spPr>
          <a:xfrm>
            <a:off x="2594751" y="1060174"/>
            <a:ext cx="6891130" cy="394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2345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4" name="Picture 3" descr="Fireworks lighting up sky at night">
            <a:extLst>
              <a:ext uri="{FF2B5EF4-FFF2-40B4-BE49-F238E27FC236}">
                <a16:creationId xmlns:a16="http://schemas.microsoft.com/office/drawing/2014/main" id="{58C7171F-9978-A226-D74C-290389F51E8D}"/>
              </a:ext>
            </a:extLst>
          </p:cNvPr>
          <p:cNvPicPr>
            <a:picLocks noChangeAspect="1"/>
          </p:cNvPicPr>
          <p:nvPr/>
        </p:nvPicPr>
        <p:blipFill rotWithShape="1">
          <a:blip r:embed="rId6">
            <a:extLst>
              <a:ext uri="{28A0092B-C50C-407E-A947-70E740481C1C}">
                <a14:useLocalDpi xmlns:a14="http://schemas.microsoft.com/office/drawing/2010/main" val="0"/>
              </a:ext>
            </a:extLst>
          </a:blip>
          <a:srcRect l="1543" r="6538"/>
          <a:stretch/>
        </p:blipFill>
        <p:spPr>
          <a:xfrm>
            <a:off x="3292029" y="2838465"/>
            <a:ext cx="2504417" cy="19092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descr="Four people around campfire, two looking at man holding log crouching beside child, with pine trees and stream nearby">
            <a:extLst>
              <a:ext uri="{FF2B5EF4-FFF2-40B4-BE49-F238E27FC236}">
                <a16:creationId xmlns:a16="http://schemas.microsoft.com/office/drawing/2014/main" id="{584AC771-946A-B30E-5048-54619A6E750D}"/>
              </a:ext>
            </a:extLst>
          </p:cNvPr>
          <p:cNvPicPr>
            <a:picLocks noChangeAspect="1"/>
          </p:cNvPicPr>
          <p:nvPr/>
        </p:nvPicPr>
        <p:blipFill rotWithShape="1">
          <a:blip r:embed="rId7">
            <a:extLst>
              <a:ext uri="{28A0092B-C50C-407E-A947-70E740481C1C}">
                <a14:useLocalDpi xmlns:a14="http://schemas.microsoft.com/office/drawing/2010/main" val="0"/>
              </a:ext>
            </a:extLst>
          </a:blip>
          <a:srcRect l="28014" t="17402"/>
          <a:stretch/>
        </p:blipFill>
        <p:spPr>
          <a:xfrm>
            <a:off x="3289573" y="408340"/>
            <a:ext cx="2506873" cy="20386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descr="A picture containing grass, outdoor, weapon, fire&#10;&#10;Description automatically generated">
            <a:extLst>
              <a:ext uri="{FF2B5EF4-FFF2-40B4-BE49-F238E27FC236}">
                <a16:creationId xmlns:a16="http://schemas.microsoft.com/office/drawing/2014/main" id="{6F6B8D53-D2A8-15E2-65F9-E9D06FA6CCEB}"/>
              </a:ext>
            </a:extLst>
          </p:cNvPr>
          <p:cNvPicPr>
            <a:picLocks noChangeAspect="1"/>
          </p:cNvPicPr>
          <p:nvPr/>
        </p:nvPicPr>
        <p:blipFill rotWithShape="1">
          <a:blip r:embed="rId8">
            <a:extLst>
              <a:ext uri="{28A0092B-C50C-407E-A947-70E740481C1C}">
                <a14:useLocalDpi xmlns:a14="http://schemas.microsoft.com/office/drawing/2010/main" val="0"/>
              </a:ext>
            </a:extLst>
          </a:blip>
          <a:srcRect l="2676" t="-607" r="6623" b="607"/>
          <a:stretch/>
        </p:blipFill>
        <p:spPr>
          <a:xfrm>
            <a:off x="345065" y="408744"/>
            <a:ext cx="2544883" cy="20324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picture containing person, grill, cooking, pan&#10;&#10;Description automatically generated">
            <a:extLst>
              <a:ext uri="{FF2B5EF4-FFF2-40B4-BE49-F238E27FC236}">
                <a16:creationId xmlns:a16="http://schemas.microsoft.com/office/drawing/2014/main" id="{27F4439B-EE0D-9B58-EF01-0216D17C4EF5}"/>
              </a:ext>
            </a:extLst>
          </p:cNvPr>
          <p:cNvPicPr>
            <a:picLocks noChangeAspect="1"/>
          </p:cNvPicPr>
          <p:nvPr/>
        </p:nvPicPr>
        <p:blipFill rotWithShape="1">
          <a:blip r:embed="rId9">
            <a:extLst>
              <a:ext uri="{28A0092B-C50C-407E-A947-70E740481C1C}">
                <a14:useLocalDpi xmlns:a14="http://schemas.microsoft.com/office/drawing/2010/main" val="0"/>
              </a:ext>
            </a:extLst>
          </a:blip>
          <a:srcRect l="10466" t="2614" r="337"/>
          <a:stretch/>
        </p:blipFill>
        <p:spPr>
          <a:xfrm>
            <a:off x="6156743" y="408340"/>
            <a:ext cx="2506873" cy="20328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Rectangle 6">
            <a:extLst>
              <a:ext uri="{FF2B5EF4-FFF2-40B4-BE49-F238E27FC236}">
                <a16:creationId xmlns:a16="http://schemas.microsoft.com/office/drawing/2014/main" id="{839C71A1-631A-9E45-4CC5-A5CE000A7690}"/>
              </a:ext>
            </a:extLst>
          </p:cNvPr>
          <p:cNvSpPr/>
          <p:nvPr/>
        </p:nvSpPr>
        <p:spPr>
          <a:xfrm>
            <a:off x="973667" y="4842960"/>
            <a:ext cx="10016066" cy="888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solidFill>
                <a:schemeClr val="tx1"/>
              </a:solidFill>
              <a:latin typeface="Comic Sans MS" panose="030F0702030302020204" pitchFamily="66" charset="0"/>
            </a:endParaRPr>
          </a:p>
        </p:txBody>
      </p:sp>
      <p:pic>
        <p:nvPicPr>
          <p:cNvPr id="13" name="Picture 12" descr="A cigarette on the ground&#10;&#10;Description automatically generated with medium confidence">
            <a:extLst>
              <a:ext uri="{FF2B5EF4-FFF2-40B4-BE49-F238E27FC236}">
                <a16:creationId xmlns:a16="http://schemas.microsoft.com/office/drawing/2014/main" id="{9A7116F7-C55D-6702-0B06-FBD0A5DE67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56743" y="2838465"/>
            <a:ext cx="2513088" cy="19092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5" name="Picture 14" descr="A picture containing person&#10;&#10;Description automatically generated">
            <a:extLst>
              <a:ext uri="{FF2B5EF4-FFF2-40B4-BE49-F238E27FC236}">
                <a16:creationId xmlns:a16="http://schemas.microsoft.com/office/drawing/2014/main" id="{4848F915-5FAA-98C9-44ED-84538DAE680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26831" y="2820473"/>
            <a:ext cx="2694803" cy="19468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Picture 16" descr="A picture containing person, engine&#10;&#10;Description automatically generated">
            <a:extLst>
              <a:ext uri="{FF2B5EF4-FFF2-40B4-BE49-F238E27FC236}">
                <a16:creationId xmlns:a16="http://schemas.microsoft.com/office/drawing/2014/main" id="{E218066D-EC80-F3FB-9B7C-CB50B33FB0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26831" y="348669"/>
            <a:ext cx="2694803" cy="20924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9" name="Picture 18" descr="A picture containing sky, outdoor, factory, city&#10;&#10;Description automatically generated">
            <a:extLst>
              <a:ext uri="{FF2B5EF4-FFF2-40B4-BE49-F238E27FC236}">
                <a16:creationId xmlns:a16="http://schemas.microsoft.com/office/drawing/2014/main" id="{9E8EA249-0CCE-8675-D785-51F891F475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75" y="2820473"/>
            <a:ext cx="2513088" cy="19272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Rectangle 9">
            <a:extLst>
              <a:ext uri="{FF2B5EF4-FFF2-40B4-BE49-F238E27FC236}">
                <a16:creationId xmlns:a16="http://schemas.microsoft.com/office/drawing/2014/main" id="{92E6A90E-DA91-EE3C-F15B-2292396B0224}"/>
              </a:ext>
            </a:extLst>
          </p:cNvPr>
          <p:cNvSpPr/>
          <p:nvPr/>
        </p:nvSpPr>
        <p:spPr>
          <a:xfrm>
            <a:off x="11177335" y="4954401"/>
            <a:ext cx="827063" cy="954429"/>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233F4F6A-7C1A-D460-9B74-4DBA6646E965}"/>
              </a:ext>
            </a:extLst>
          </p:cNvPr>
          <p:cNvPicPr>
            <a:picLocks noChangeAspect="1"/>
          </p:cNvPicPr>
          <p:nvPr/>
        </p:nvPicPr>
        <p:blipFill>
          <a:blip r:embed="rId15"/>
          <a:stretch>
            <a:fillRect/>
          </a:stretch>
        </p:blipFill>
        <p:spPr>
          <a:xfrm>
            <a:off x="265988" y="4981194"/>
            <a:ext cx="688170" cy="647926"/>
          </a:xfrm>
          <a:prstGeom prst="rect">
            <a:avLst/>
          </a:prstGeom>
        </p:spPr>
      </p:pic>
      <p:sp>
        <p:nvSpPr>
          <p:cNvPr id="9" name="Rectangle 8">
            <a:extLst>
              <a:ext uri="{FF2B5EF4-FFF2-40B4-BE49-F238E27FC236}">
                <a16:creationId xmlns:a16="http://schemas.microsoft.com/office/drawing/2014/main" id="{D3F6A058-C7CF-8934-C06D-82C3D1C7A7AF}"/>
              </a:ext>
            </a:extLst>
          </p:cNvPr>
          <p:cNvSpPr/>
          <p:nvPr/>
        </p:nvSpPr>
        <p:spPr>
          <a:xfrm>
            <a:off x="2491409" y="4954401"/>
            <a:ext cx="6930887" cy="954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Causes of Wildfires</a:t>
            </a:r>
            <a:endParaRPr lang="en-CA" sz="4400" dirty="0">
              <a:solidFill>
                <a:schemeClr val="tx1"/>
              </a:solidFill>
            </a:endParaRPr>
          </a:p>
        </p:txBody>
      </p:sp>
    </p:spTree>
    <p:extLst>
      <p:ext uri="{BB962C8B-B14F-4D97-AF65-F5344CB8AC3E}">
        <p14:creationId xmlns:p14="http://schemas.microsoft.com/office/powerpoint/2010/main" val="122651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ext uri="{D42A27DB-BD31-4B8C-83A1-F6EECF244321}">
                <p14:modId xmlns:p14="http://schemas.microsoft.com/office/powerpoint/2010/main" val="1220103765"/>
              </p:ext>
            </p:extLst>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2398644" y="579549"/>
            <a:ext cx="5281464"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Summer Safety Tips</a:t>
            </a:r>
          </a:p>
          <a:p>
            <a:pPr algn="l"/>
            <a:endParaRPr lang="en-US" sz="4000" b="0" i="0" dirty="0">
              <a:solidFill>
                <a:schemeClr val="tx1"/>
              </a:solidFill>
              <a:effectLst/>
              <a:latin typeface="Comic Sans MS" panose="030F0702030302020204" pitchFamily="66" charset="0"/>
            </a:endParaRPr>
          </a:p>
        </p:txBody>
      </p:sp>
      <p:sp>
        <p:nvSpPr>
          <p:cNvPr id="4" name="Rectangle 3">
            <a:extLst>
              <a:ext uri="{FF2B5EF4-FFF2-40B4-BE49-F238E27FC236}">
                <a16:creationId xmlns:a16="http://schemas.microsoft.com/office/drawing/2014/main" id="{CA09690A-B92C-5CF6-4973-8DE533F7F1F3}"/>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E7CEFB9B-87CB-18A4-4CEB-7833B9A81557}"/>
              </a:ext>
            </a:extLst>
          </p:cNvPr>
          <p:cNvSpPr txBox="1"/>
          <p:nvPr/>
        </p:nvSpPr>
        <p:spPr>
          <a:xfrm>
            <a:off x="3469541" y="5272385"/>
            <a:ext cx="6098240" cy="461665"/>
          </a:xfrm>
          <a:prstGeom prst="rect">
            <a:avLst/>
          </a:prstGeom>
          <a:noFill/>
        </p:spPr>
        <p:txBody>
          <a:bodyPr wrap="square">
            <a:spAutoFit/>
          </a:bodyPr>
          <a:lstStyle/>
          <a:p>
            <a:pPr indent="-457200"/>
            <a:r>
              <a:rPr lang="en-CA" sz="1200" dirty="0">
                <a:solidFill>
                  <a:srgbClr val="000000"/>
                </a:solidFill>
                <a:effectLst/>
                <a:latin typeface="Times New Roman" panose="02020603050405020304" pitchFamily="18" charset="0"/>
                <a:ea typeface="Times New Roman" panose="02020603050405020304" pitchFamily="18" charset="0"/>
              </a:rPr>
              <a:t> U.S. Fire Administration. (2019, June 25). </a:t>
            </a:r>
            <a:r>
              <a:rPr lang="en-CA" sz="1200" i="1" dirty="0">
                <a:solidFill>
                  <a:srgbClr val="000000"/>
                </a:solidFill>
                <a:effectLst/>
                <a:latin typeface="Times New Roman" panose="02020603050405020304" pitchFamily="18" charset="0"/>
                <a:ea typeface="Times New Roman" panose="02020603050405020304" pitchFamily="18" charset="0"/>
              </a:rPr>
              <a:t>Summer Safety Tips </a:t>
            </a:r>
            <a:r>
              <a:rPr lang="en-CA" sz="1200" dirty="0">
                <a:solidFill>
                  <a:srgbClr val="000000"/>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7"/>
              </a:rPr>
              <a:t>https://www.youtube.com/watch?v=BnzC4h5MXpQ&amp;t=22s</a:t>
            </a:r>
            <a:endParaRPr lang="en-CA" sz="1200" dirty="0">
              <a:effectLst/>
              <a:latin typeface="Times New Roman" panose="02020603050405020304" pitchFamily="18" charset="0"/>
              <a:ea typeface="Times New Roman" panose="02020603050405020304" pitchFamily="18" charset="0"/>
            </a:endParaRPr>
          </a:p>
        </p:txBody>
      </p:sp>
      <p:pic>
        <p:nvPicPr>
          <p:cNvPr id="7" name="Picture 6">
            <a:extLst>
              <a:ext uri="{FF2B5EF4-FFF2-40B4-BE49-F238E27FC236}">
                <a16:creationId xmlns:a16="http://schemas.microsoft.com/office/drawing/2014/main" id="{BC199D91-085C-42CB-94A6-7FA7658E3384}"/>
              </a:ext>
            </a:extLst>
          </p:cNvPr>
          <p:cNvPicPr>
            <a:picLocks noChangeAspect="1"/>
          </p:cNvPicPr>
          <p:nvPr/>
        </p:nvPicPr>
        <p:blipFill>
          <a:blip r:embed="rId8"/>
          <a:stretch>
            <a:fillRect/>
          </a:stretch>
        </p:blipFill>
        <p:spPr>
          <a:xfrm>
            <a:off x="335462" y="5000249"/>
            <a:ext cx="795163" cy="748662"/>
          </a:xfrm>
          <a:prstGeom prst="rect">
            <a:avLst/>
          </a:prstGeom>
        </p:spPr>
      </p:pic>
      <p:sp>
        <p:nvSpPr>
          <p:cNvPr id="8" name="Rectangle 7">
            <a:hlinkClick r:id="rId7"/>
            <a:extLst>
              <a:ext uri="{FF2B5EF4-FFF2-40B4-BE49-F238E27FC236}">
                <a16:creationId xmlns:a16="http://schemas.microsoft.com/office/drawing/2014/main" id="{F266718C-5E63-D45A-4248-1E9FDF7E8EB0}"/>
              </a:ext>
            </a:extLst>
          </p:cNvPr>
          <p:cNvSpPr/>
          <p:nvPr/>
        </p:nvSpPr>
        <p:spPr>
          <a:xfrm>
            <a:off x="2517625" y="1134309"/>
            <a:ext cx="7050156" cy="3913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031483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356</Words>
  <Application>Microsoft Office PowerPoint</Application>
  <PresentationFormat>Widescreen</PresentationFormat>
  <Paragraphs>42</Paragraphs>
  <Slides>5</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5</vt:i4>
      </vt:variant>
    </vt:vector>
  </HeadingPairs>
  <TitlesOfParts>
    <vt:vector size="14" baseType="lpstr">
      <vt:lpstr>Arial</vt:lpstr>
      <vt:lpstr>Arial</vt:lpstr>
      <vt:lpstr>Calibri</vt:lpstr>
      <vt:lpstr>Calibri Light</vt:lpstr>
      <vt:lpstr>Comic Sans MS</vt:lpstr>
      <vt:lpstr>Helvetica</vt:lpstr>
      <vt:lpstr>Helvetica 65 Medium</vt:lpstr>
      <vt:lpstr>Times New Roman</vt:lpstr>
      <vt:lpstr>1_Office Theme</vt:lpstr>
      <vt:lpstr>v</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7</cp:revision>
  <dcterms:created xsi:type="dcterms:W3CDTF">2022-08-17T22:17:55Z</dcterms:created>
  <dcterms:modified xsi:type="dcterms:W3CDTF">2023-04-13T18:37:09Z</dcterms:modified>
  <cp:contentStatus/>
</cp:coreProperties>
</file>