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9" r:id="rId2"/>
    <p:sldId id="305" r:id="rId3"/>
    <p:sldId id="317" r:id="rId4"/>
    <p:sldId id="318" r:id="rId5"/>
    <p:sldId id="319" r:id="rId6"/>
    <p:sldId id="320" r:id="rId7"/>
    <p:sldId id="32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C1FC57-94E9-42DF-AC5F-36602A54D4DE}" v="86" dt="2023-01-24T21:12:01.5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m Keith" userId="8510a1b8fa4ba23a" providerId="LiveId" clId="{D3C1FC57-94E9-42DF-AC5F-36602A54D4DE}"/>
    <pc:docChg chg="custSel addSld delSld modSld">
      <pc:chgData name="Kym Keith" userId="8510a1b8fa4ba23a" providerId="LiveId" clId="{D3C1FC57-94E9-42DF-AC5F-36602A54D4DE}" dt="2023-01-24T18:55:22.657" v="787" actId="1076"/>
      <pc:docMkLst>
        <pc:docMk/>
      </pc:docMkLst>
      <pc:sldChg chg="addSp delSp modSp mod">
        <pc:chgData name="Kym Keith" userId="8510a1b8fa4ba23a" providerId="LiveId" clId="{D3C1FC57-94E9-42DF-AC5F-36602A54D4DE}" dt="2023-01-24T18:55:22.657" v="787" actId="1076"/>
        <pc:sldMkLst>
          <pc:docMk/>
          <pc:sldMk cId="822926021" sldId="259"/>
        </pc:sldMkLst>
        <pc:spChg chg="add mod">
          <ac:chgData name="Kym Keith" userId="8510a1b8fa4ba23a" providerId="LiveId" clId="{D3C1FC57-94E9-42DF-AC5F-36602A54D4DE}" dt="2022-11-03T22:05:44.007" v="729"/>
          <ac:spMkLst>
            <pc:docMk/>
            <pc:sldMk cId="822926021" sldId="259"/>
            <ac:spMk id="3" creationId="{E0ECBB09-FC96-825B-1647-7722D1D4A36B}"/>
          </ac:spMkLst>
        </pc:spChg>
        <pc:spChg chg="add del mod">
          <ac:chgData name="Kym Keith" userId="8510a1b8fa4ba23a" providerId="LiveId" clId="{D3C1FC57-94E9-42DF-AC5F-36602A54D4DE}" dt="2022-11-14T20:55:36.360" v="764" actId="478"/>
          <ac:spMkLst>
            <pc:docMk/>
            <pc:sldMk cId="822926021" sldId="259"/>
            <ac:spMk id="7" creationId="{B9C6FAA7-E974-8047-78DF-7F3FBB9013A7}"/>
          </ac:spMkLst>
        </pc:spChg>
        <pc:spChg chg="add mod">
          <ac:chgData name="Kym Keith" userId="8510a1b8fa4ba23a" providerId="LiveId" clId="{D3C1FC57-94E9-42DF-AC5F-36602A54D4DE}" dt="2022-11-14T20:56:31.152" v="783"/>
          <ac:spMkLst>
            <pc:docMk/>
            <pc:sldMk cId="822926021" sldId="259"/>
            <ac:spMk id="13" creationId="{9C66B9FE-B548-9EA6-367E-65D5B1AAF095}"/>
          </ac:spMkLst>
        </pc:spChg>
        <pc:spChg chg="mod">
          <ac:chgData name="Kym Keith" userId="8510a1b8fa4ba23a" providerId="LiveId" clId="{D3C1FC57-94E9-42DF-AC5F-36602A54D4DE}" dt="2022-11-09T23:07:03.583" v="763" actId="6549"/>
          <ac:spMkLst>
            <pc:docMk/>
            <pc:sldMk cId="822926021" sldId="259"/>
            <ac:spMk id="14" creationId="{00000000-0000-0000-0000-000000000000}"/>
          </ac:spMkLst>
        </pc:spChg>
        <pc:picChg chg="mod">
          <ac:chgData name="Kym Keith" userId="8510a1b8fa4ba23a" providerId="LiveId" clId="{D3C1FC57-94E9-42DF-AC5F-36602A54D4DE}" dt="2023-01-24T18:55:14.805" v="786" actId="1076"/>
          <ac:picMkLst>
            <pc:docMk/>
            <pc:sldMk cId="822926021" sldId="259"/>
            <ac:picMk id="5" creationId="{00000000-0000-0000-0000-000000000000}"/>
          </ac:picMkLst>
        </pc:picChg>
        <pc:picChg chg="mod">
          <ac:chgData name="Kym Keith" userId="8510a1b8fa4ba23a" providerId="LiveId" clId="{D3C1FC57-94E9-42DF-AC5F-36602A54D4DE}" dt="2023-01-24T18:55:22.657" v="787" actId="1076"/>
          <ac:picMkLst>
            <pc:docMk/>
            <pc:sldMk cId="822926021" sldId="259"/>
            <ac:picMk id="6" creationId="{00000000-0000-0000-0000-000000000000}"/>
          </ac:picMkLst>
        </pc:picChg>
        <pc:picChg chg="add mod">
          <ac:chgData name="Kym Keith" userId="8510a1b8fa4ba23a" providerId="LiveId" clId="{D3C1FC57-94E9-42DF-AC5F-36602A54D4DE}" dt="2023-01-24T18:55:09.762" v="784" actId="1076"/>
          <ac:picMkLst>
            <pc:docMk/>
            <pc:sldMk cId="822926021" sldId="259"/>
            <ac:picMk id="10" creationId="{8991DD1B-DDCE-7970-2E2C-AF77F61E2D37}"/>
          </ac:picMkLst>
        </pc:picChg>
      </pc:sldChg>
      <pc:sldChg chg="del">
        <pc:chgData name="Kym Keith" userId="8510a1b8fa4ba23a" providerId="LiveId" clId="{D3C1FC57-94E9-42DF-AC5F-36602A54D4DE}" dt="2022-08-23T21:27:02.863" v="212" actId="47"/>
        <pc:sldMkLst>
          <pc:docMk/>
          <pc:sldMk cId="4239274055" sldId="304"/>
        </pc:sldMkLst>
      </pc:sldChg>
      <pc:sldChg chg="addSp delSp modSp mod delAnim modAnim">
        <pc:chgData name="Kym Keith" userId="8510a1b8fa4ba23a" providerId="LiveId" clId="{D3C1FC57-94E9-42DF-AC5F-36602A54D4DE}" dt="2022-11-14T20:55:53.304" v="770" actId="14100"/>
        <pc:sldMkLst>
          <pc:docMk/>
          <pc:sldMk cId="2016018821" sldId="305"/>
        </pc:sldMkLst>
        <pc:spChg chg="add mod ord">
          <ac:chgData name="Kym Keith" userId="8510a1b8fa4ba23a" providerId="LiveId" clId="{D3C1FC57-94E9-42DF-AC5F-36602A54D4DE}" dt="2022-10-10T23:18:27.146" v="504" actId="14100"/>
          <ac:spMkLst>
            <pc:docMk/>
            <pc:sldMk cId="2016018821" sldId="305"/>
            <ac:spMk id="2" creationId="{3198EC71-52C5-F349-A8E8-E547CFF4827D}"/>
          </ac:spMkLst>
        </pc:spChg>
        <pc:spChg chg="add mod ord">
          <ac:chgData name="Kym Keith" userId="8510a1b8fa4ba23a" providerId="LiveId" clId="{D3C1FC57-94E9-42DF-AC5F-36602A54D4DE}" dt="2022-10-31T17:28:10.199" v="706" actId="1076"/>
          <ac:spMkLst>
            <pc:docMk/>
            <pc:sldMk cId="2016018821" sldId="305"/>
            <ac:spMk id="3" creationId="{92BD13DB-5248-5D5E-E62E-08F46A16CACC}"/>
          </ac:spMkLst>
        </pc:spChg>
        <pc:spChg chg="del">
          <ac:chgData name="Kym Keith" userId="8510a1b8fa4ba23a" providerId="LiveId" clId="{D3C1FC57-94E9-42DF-AC5F-36602A54D4DE}" dt="2022-08-23T18:50:54.594" v="14" actId="478"/>
          <ac:spMkLst>
            <pc:docMk/>
            <pc:sldMk cId="2016018821" sldId="305"/>
            <ac:spMk id="4" creationId="{00000000-0000-0000-0000-000000000000}"/>
          </ac:spMkLst>
        </pc:spChg>
        <pc:spChg chg="add mod">
          <ac:chgData name="Kym Keith" userId="8510a1b8fa4ba23a" providerId="LiveId" clId="{D3C1FC57-94E9-42DF-AC5F-36602A54D4DE}" dt="2022-11-03T22:05:46.568" v="730"/>
          <ac:spMkLst>
            <pc:docMk/>
            <pc:sldMk cId="2016018821" sldId="305"/>
            <ac:spMk id="4" creationId="{55CE72E6-9748-0BAD-D8E1-32CBE928EFBF}"/>
          </ac:spMkLst>
        </pc:spChg>
        <pc:spChg chg="del">
          <ac:chgData name="Kym Keith" userId="8510a1b8fa4ba23a" providerId="LiveId" clId="{D3C1FC57-94E9-42DF-AC5F-36602A54D4DE}" dt="2022-08-23T18:50:39.698" v="6" actId="478"/>
          <ac:spMkLst>
            <pc:docMk/>
            <pc:sldMk cId="2016018821" sldId="305"/>
            <ac:spMk id="6" creationId="{52980353-EB8F-183A-C915-35DAF77F594E}"/>
          </ac:spMkLst>
        </pc:spChg>
        <pc:spChg chg="add del mod">
          <ac:chgData name="Kym Keith" userId="8510a1b8fa4ba23a" providerId="LiveId" clId="{D3C1FC57-94E9-42DF-AC5F-36602A54D4DE}" dt="2022-11-14T20:55:47.095" v="767" actId="478"/>
          <ac:spMkLst>
            <pc:docMk/>
            <pc:sldMk cId="2016018821" sldId="305"/>
            <ac:spMk id="6" creationId="{EED6798E-5FED-8138-35D9-2557B48ED5CB}"/>
          </ac:spMkLst>
        </pc:spChg>
        <pc:spChg chg="del mod">
          <ac:chgData name="Kym Keith" userId="8510a1b8fa4ba23a" providerId="LiveId" clId="{D3C1FC57-94E9-42DF-AC5F-36602A54D4DE}" dt="2022-08-23T18:50:37.025" v="5" actId="478"/>
          <ac:spMkLst>
            <pc:docMk/>
            <pc:sldMk cId="2016018821" sldId="305"/>
            <ac:spMk id="7" creationId="{93A52D2E-0BD0-67A7-97EB-311BC28809CA}"/>
          </ac:spMkLst>
        </pc:spChg>
        <pc:spChg chg="del">
          <ac:chgData name="Kym Keith" userId="8510a1b8fa4ba23a" providerId="LiveId" clId="{D3C1FC57-94E9-42DF-AC5F-36602A54D4DE}" dt="2022-08-30T19:05:04.112" v="412" actId="478"/>
          <ac:spMkLst>
            <pc:docMk/>
            <pc:sldMk cId="2016018821" sldId="305"/>
            <ac:spMk id="8" creationId="{00000000-0000-0000-0000-000000000000}"/>
          </ac:spMkLst>
        </pc:spChg>
        <pc:spChg chg="del">
          <ac:chgData name="Kym Keith" userId="8510a1b8fa4ba23a" providerId="LiveId" clId="{D3C1FC57-94E9-42DF-AC5F-36602A54D4DE}" dt="2022-08-23T18:50:41.836" v="7" actId="478"/>
          <ac:spMkLst>
            <pc:docMk/>
            <pc:sldMk cId="2016018821" sldId="305"/>
            <ac:spMk id="9" creationId="{393E0969-E3EC-5B57-CBA6-4EF0503D49A7}"/>
          </ac:spMkLst>
        </pc:spChg>
        <pc:spChg chg="del">
          <ac:chgData name="Kym Keith" userId="8510a1b8fa4ba23a" providerId="LiveId" clId="{D3C1FC57-94E9-42DF-AC5F-36602A54D4DE}" dt="2022-08-23T18:50:52.593" v="13" actId="478"/>
          <ac:spMkLst>
            <pc:docMk/>
            <pc:sldMk cId="2016018821" sldId="305"/>
            <ac:spMk id="10" creationId="{8FA69BB3-62B0-C6F9-60E2-FCF596A33A20}"/>
          </ac:spMkLst>
        </pc:spChg>
        <pc:spChg chg="del">
          <ac:chgData name="Kym Keith" userId="8510a1b8fa4ba23a" providerId="LiveId" clId="{D3C1FC57-94E9-42DF-AC5F-36602A54D4DE}" dt="2022-08-23T18:50:49.785" v="12" actId="478"/>
          <ac:spMkLst>
            <pc:docMk/>
            <pc:sldMk cId="2016018821" sldId="305"/>
            <ac:spMk id="15" creationId="{8669DC80-A51E-2E5C-76A5-C9F447A3EDC0}"/>
          </ac:spMkLst>
        </pc:spChg>
        <pc:spChg chg="add mod">
          <ac:chgData name="Kym Keith" userId="8510a1b8fa4ba23a" providerId="LiveId" clId="{D3C1FC57-94E9-42DF-AC5F-36602A54D4DE}" dt="2022-08-23T19:15:36.594" v="201" actId="20577"/>
          <ac:spMkLst>
            <pc:docMk/>
            <pc:sldMk cId="2016018821" sldId="305"/>
            <ac:spMk id="16" creationId="{7C9E0CE0-4A77-BB66-0867-B1295DE074F3}"/>
          </ac:spMkLst>
        </pc:spChg>
        <pc:spChg chg="add mod">
          <ac:chgData name="Kym Keith" userId="8510a1b8fa4ba23a" providerId="LiveId" clId="{D3C1FC57-94E9-42DF-AC5F-36602A54D4DE}" dt="2022-08-30T18:15:42.475" v="376" actId="20577"/>
          <ac:spMkLst>
            <pc:docMk/>
            <pc:sldMk cId="2016018821" sldId="305"/>
            <ac:spMk id="19" creationId="{9283F7EF-F392-CEC3-A088-C8B42ACC8364}"/>
          </ac:spMkLst>
        </pc:spChg>
        <pc:spChg chg="add del">
          <ac:chgData name="Kym Keith" userId="8510a1b8fa4ba23a" providerId="LiveId" clId="{D3C1FC57-94E9-42DF-AC5F-36602A54D4DE}" dt="2022-08-23T18:58:41.727" v="105" actId="478"/>
          <ac:spMkLst>
            <pc:docMk/>
            <pc:sldMk cId="2016018821" sldId="305"/>
            <ac:spMk id="20" creationId="{4BB27453-E4AF-3006-2561-600744B6F042}"/>
          </ac:spMkLst>
        </pc:spChg>
        <pc:spChg chg="del">
          <ac:chgData name="Kym Keith" userId="8510a1b8fa4ba23a" providerId="LiveId" clId="{D3C1FC57-94E9-42DF-AC5F-36602A54D4DE}" dt="2022-08-23T18:50:47.874" v="11" actId="478"/>
          <ac:spMkLst>
            <pc:docMk/>
            <pc:sldMk cId="2016018821" sldId="305"/>
            <ac:spMk id="24" creationId="{5D619F9E-CAF1-AC26-1A5D-29E7708F887D}"/>
          </ac:spMkLst>
        </pc:spChg>
        <pc:picChg chg="add del mod">
          <ac:chgData name="Kym Keith" userId="8510a1b8fa4ba23a" providerId="LiveId" clId="{D3C1FC57-94E9-42DF-AC5F-36602A54D4DE}" dt="2022-08-23T18:52:22.936" v="48" actId="478"/>
          <ac:picMkLst>
            <pc:docMk/>
            <pc:sldMk cId="2016018821" sldId="305"/>
            <ac:picMk id="2" creationId="{EB4EAEEB-DFEC-70A1-67C4-E4664834687A}"/>
          </ac:picMkLst>
        </pc:picChg>
        <pc:picChg chg="add del mod modCrop">
          <ac:chgData name="Kym Keith" userId="8510a1b8fa4ba23a" providerId="LiveId" clId="{D3C1FC57-94E9-42DF-AC5F-36602A54D4DE}" dt="2022-08-30T18:18:11.170" v="393" actId="478"/>
          <ac:picMkLst>
            <pc:docMk/>
            <pc:sldMk cId="2016018821" sldId="305"/>
            <ac:picMk id="3" creationId="{4E0E37DD-C081-FA78-A5C0-A6943480E18C}"/>
          </ac:picMkLst>
        </pc:picChg>
        <pc:picChg chg="del">
          <ac:chgData name="Kym Keith" userId="8510a1b8fa4ba23a" providerId="LiveId" clId="{D3C1FC57-94E9-42DF-AC5F-36602A54D4DE}" dt="2022-08-23T18:50:33.802" v="3" actId="478"/>
          <ac:picMkLst>
            <pc:docMk/>
            <pc:sldMk cId="2016018821" sldId="305"/>
            <ac:picMk id="3" creationId="{DFDE8C0C-F3CA-B504-97F4-0ED5E70E680D}"/>
          </ac:picMkLst>
        </pc:picChg>
        <pc:picChg chg="add del mod">
          <ac:chgData name="Kym Keith" userId="8510a1b8fa4ba23a" providerId="LiveId" clId="{D3C1FC57-94E9-42DF-AC5F-36602A54D4DE}" dt="2022-08-30T18:41:48.469" v="406" actId="478"/>
          <ac:picMkLst>
            <pc:docMk/>
            <pc:sldMk cId="2016018821" sldId="305"/>
            <ac:picMk id="6" creationId="{EC43E15C-1189-AE66-5586-DD0E7C787E72}"/>
          </ac:picMkLst>
        </pc:picChg>
        <pc:picChg chg="add mod">
          <ac:chgData name="Kym Keith" userId="8510a1b8fa4ba23a" providerId="LiveId" clId="{D3C1FC57-94E9-42DF-AC5F-36602A54D4DE}" dt="2022-11-14T20:55:53.304" v="770" actId="14100"/>
          <ac:picMkLst>
            <pc:docMk/>
            <pc:sldMk cId="2016018821" sldId="305"/>
            <ac:picMk id="7" creationId="{CFB05455-F5ED-A101-2CC4-E951CDD44DB1}"/>
          </ac:picMkLst>
        </pc:picChg>
        <pc:picChg chg="add mod">
          <ac:chgData name="Kym Keith" userId="8510a1b8fa4ba23a" providerId="LiveId" clId="{D3C1FC57-94E9-42DF-AC5F-36602A54D4DE}" dt="2022-10-31T17:27:44.589" v="698" actId="14100"/>
          <ac:picMkLst>
            <pc:docMk/>
            <pc:sldMk cId="2016018821" sldId="305"/>
            <ac:picMk id="14" creationId="{DA8FCBBD-7B89-D500-BD09-FFB4A2430A10}"/>
          </ac:picMkLst>
        </pc:picChg>
        <pc:picChg chg="add mod">
          <ac:chgData name="Kym Keith" userId="8510a1b8fa4ba23a" providerId="LiveId" clId="{D3C1FC57-94E9-42DF-AC5F-36602A54D4DE}" dt="2022-10-31T17:28:08.075" v="705" actId="1076"/>
          <ac:picMkLst>
            <pc:docMk/>
            <pc:sldMk cId="2016018821" sldId="305"/>
            <ac:picMk id="18" creationId="{FBD7B779-DCA1-DA55-8828-FC122594E14D}"/>
          </ac:picMkLst>
        </pc:picChg>
        <pc:picChg chg="add del mod">
          <ac:chgData name="Kym Keith" userId="8510a1b8fa4ba23a" providerId="LiveId" clId="{D3C1FC57-94E9-42DF-AC5F-36602A54D4DE}" dt="2022-08-30T18:40:16.351" v="402" actId="478"/>
          <ac:picMkLst>
            <pc:docMk/>
            <pc:sldMk cId="2016018821" sldId="305"/>
            <ac:picMk id="22" creationId="{14C6BC55-076F-BEF8-D030-2A7C9FB297BA}"/>
          </ac:picMkLst>
        </pc:picChg>
        <pc:picChg chg="del">
          <ac:chgData name="Kym Keith" userId="8510a1b8fa4ba23a" providerId="LiveId" clId="{D3C1FC57-94E9-42DF-AC5F-36602A54D4DE}" dt="2022-08-23T18:50:44.442" v="9" actId="478"/>
          <ac:picMkLst>
            <pc:docMk/>
            <pc:sldMk cId="2016018821" sldId="305"/>
            <ac:picMk id="23" creationId="{65293EB0-A7B4-3318-8A78-052997E2E7F0}"/>
          </ac:picMkLst>
        </pc:picChg>
        <pc:picChg chg="del">
          <ac:chgData name="Kym Keith" userId="8510a1b8fa4ba23a" providerId="LiveId" clId="{D3C1FC57-94E9-42DF-AC5F-36602A54D4DE}" dt="2022-08-23T18:50:43.262" v="8" actId="478"/>
          <ac:picMkLst>
            <pc:docMk/>
            <pc:sldMk cId="2016018821" sldId="305"/>
            <ac:picMk id="26" creationId="{319687EE-C3C9-5641-036F-EE0BE2105097}"/>
          </ac:picMkLst>
        </pc:picChg>
        <pc:picChg chg="del">
          <ac:chgData name="Kym Keith" userId="8510a1b8fa4ba23a" providerId="LiveId" clId="{D3C1FC57-94E9-42DF-AC5F-36602A54D4DE}" dt="2022-08-23T18:50:45.189" v="10" actId="478"/>
          <ac:picMkLst>
            <pc:docMk/>
            <pc:sldMk cId="2016018821" sldId="305"/>
            <ac:picMk id="28" creationId="{8E86B085-1FA4-5708-511C-BBBF00212177}"/>
          </ac:picMkLst>
        </pc:picChg>
      </pc:sldChg>
      <pc:sldChg chg="del">
        <pc:chgData name="Kym Keith" userId="8510a1b8fa4ba23a" providerId="LiveId" clId="{D3C1FC57-94E9-42DF-AC5F-36602A54D4DE}" dt="2022-08-23T21:27:02.863" v="212" actId="47"/>
        <pc:sldMkLst>
          <pc:docMk/>
          <pc:sldMk cId="1743017568" sldId="306"/>
        </pc:sldMkLst>
      </pc:sldChg>
      <pc:sldChg chg="del">
        <pc:chgData name="Kym Keith" userId="8510a1b8fa4ba23a" providerId="LiveId" clId="{D3C1FC57-94E9-42DF-AC5F-36602A54D4DE}" dt="2022-08-23T21:27:02.863" v="212" actId="47"/>
        <pc:sldMkLst>
          <pc:docMk/>
          <pc:sldMk cId="838208300" sldId="307"/>
        </pc:sldMkLst>
      </pc:sldChg>
      <pc:sldChg chg="add del">
        <pc:chgData name="Kym Keith" userId="8510a1b8fa4ba23a" providerId="LiveId" clId="{D3C1FC57-94E9-42DF-AC5F-36602A54D4DE}" dt="2022-08-23T18:51:11.448" v="21" actId="47"/>
        <pc:sldMkLst>
          <pc:docMk/>
          <pc:sldMk cId="252885741" sldId="308"/>
        </pc:sldMkLst>
      </pc:sldChg>
      <pc:sldChg chg="add del">
        <pc:chgData name="Kym Keith" userId="8510a1b8fa4ba23a" providerId="LiveId" clId="{D3C1FC57-94E9-42DF-AC5F-36602A54D4DE}" dt="2022-08-23T18:51:12.380" v="22" actId="47"/>
        <pc:sldMkLst>
          <pc:docMk/>
          <pc:sldMk cId="507325377" sldId="309"/>
        </pc:sldMkLst>
      </pc:sldChg>
      <pc:sldChg chg="add del">
        <pc:chgData name="Kym Keith" userId="8510a1b8fa4ba23a" providerId="LiveId" clId="{D3C1FC57-94E9-42DF-AC5F-36602A54D4DE}" dt="2022-08-23T21:27:02.863" v="212" actId="47"/>
        <pc:sldMkLst>
          <pc:docMk/>
          <pc:sldMk cId="2001584151" sldId="310"/>
        </pc:sldMkLst>
      </pc:sldChg>
      <pc:sldChg chg="add del">
        <pc:chgData name="Kym Keith" userId="8510a1b8fa4ba23a" providerId="LiveId" clId="{D3C1FC57-94E9-42DF-AC5F-36602A54D4DE}" dt="2022-08-23T21:27:02.863" v="212" actId="47"/>
        <pc:sldMkLst>
          <pc:docMk/>
          <pc:sldMk cId="823720313" sldId="311"/>
        </pc:sldMkLst>
      </pc:sldChg>
      <pc:sldChg chg="add del">
        <pc:chgData name="Kym Keith" userId="8510a1b8fa4ba23a" providerId="LiveId" clId="{D3C1FC57-94E9-42DF-AC5F-36602A54D4DE}" dt="2022-08-23T21:27:02.863" v="212" actId="47"/>
        <pc:sldMkLst>
          <pc:docMk/>
          <pc:sldMk cId="89261951" sldId="312"/>
        </pc:sldMkLst>
      </pc:sldChg>
      <pc:sldChg chg="add del">
        <pc:chgData name="Kym Keith" userId="8510a1b8fa4ba23a" providerId="LiveId" clId="{D3C1FC57-94E9-42DF-AC5F-36602A54D4DE}" dt="2022-08-23T21:27:02.863" v="212" actId="47"/>
        <pc:sldMkLst>
          <pc:docMk/>
          <pc:sldMk cId="2108249162" sldId="313"/>
        </pc:sldMkLst>
      </pc:sldChg>
      <pc:sldChg chg="add del">
        <pc:chgData name="Kym Keith" userId="8510a1b8fa4ba23a" providerId="LiveId" clId="{D3C1FC57-94E9-42DF-AC5F-36602A54D4DE}" dt="2022-08-23T21:27:02.863" v="212" actId="47"/>
        <pc:sldMkLst>
          <pc:docMk/>
          <pc:sldMk cId="3140664820" sldId="314"/>
        </pc:sldMkLst>
      </pc:sldChg>
      <pc:sldChg chg="add del">
        <pc:chgData name="Kym Keith" userId="8510a1b8fa4ba23a" providerId="LiveId" clId="{D3C1FC57-94E9-42DF-AC5F-36602A54D4DE}" dt="2022-08-23T21:27:02.863" v="212" actId="47"/>
        <pc:sldMkLst>
          <pc:docMk/>
          <pc:sldMk cId="868906200" sldId="315"/>
        </pc:sldMkLst>
      </pc:sldChg>
      <pc:sldChg chg="add del">
        <pc:chgData name="Kym Keith" userId="8510a1b8fa4ba23a" providerId="LiveId" clId="{D3C1FC57-94E9-42DF-AC5F-36602A54D4DE}" dt="2022-08-23T21:27:02.863" v="212" actId="47"/>
        <pc:sldMkLst>
          <pc:docMk/>
          <pc:sldMk cId="1310681421" sldId="316"/>
        </pc:sldMkLst>
      </pc:sldChg>
      <pc:sldChg chg="addSp delSp modSp add mod delAnim modAnim">
        <pc:chgData name="Kym Keith" userId="8510a1b8fa4ba23a" providerId="LiveId" clId="{D3C1FC57-94E9-42DF-AC5F-36602A54D4DE}" dt="2022-11-14T20:55:58.086" v="772"/>
        <pc:sldMkLst>
          <pc:docMk/>
          <pc:sldMk cId="3851225442" sldId="317"/>
        </pc:sldMkLst>
        <pc:spChg chg="add mod ord">
          <ac:chgData name="Kym Keith" userId="8510a1b8fa4ba23a" providerId="LiveId" clId="{D3C1FC57-94E9-42DF-AC5F-36602A54D4DE}" dt="2022-10-31T17:28:24.432" v="710" actId="14100"/>
          <ac:spMkLst>
            <pc:docMk/>
            <pc:sldMk cId="3851225442" sldId="317"/>
            <ac:spMk id="2" creationId="{08831B15-0E0C-E349-3475-3A00B73ED5DD}"/>
          </ac:spMkLst>
        </pc:spChg>
        <pc:spChg chg="add mod ord">
          <ac:chgData name="Kym Keith" userId="8510a1b8fa4ba23a" providerId="LiveId" clId="{D3C1FC57-94E9-42DF-AC5F-36602A54D4DE}" dt="2022-10-10T23:15:31.289" v="474" actId="167"/>
          <ac:spMkLst>
            <pc:docMk/>
            <pc:sldMk cId="3851225442" sldId="317"/>
            <ac:spMk id="4" creationId="{48DB310A-866E-5B99-F264-28B2B82D9828}"/>
          </ac:spMkLst>
        </pc:spChg>
        <pc:spChg chg="add mod">
          <ac:chgData name="Kym Keith" userId="8510a1b8fa4ba23a" providerId="LiveId" clId="{D3C1FC57-94E9-42DF-AC5F-36602A54D4DE}" dt="2022-11-03T22:05:48.518" v="731"/>
          <ac:spMkLst>
            <pc:docMk/>
            <pc:sldMk cId="3851225442" sldId="317"/>
            <ac:spMk id="7" creationId="{45B46974-3EDF-31A9-88DC-29EA510B3282}"/>
          </ac:spMkLst>
        </pc:spChg>
        <pc:spChg chg="del">
          <ac:chgData name="Kym Keith" userId="8510a1b8fa4ba23a" providerId="LiveId" clId="{D3C1FC57-94E9-42DF-AC5F-36602A54D4DE}" dt="2022-08-30T19:05:07.543" v="413" actId="478"/>
          <ac:spMkLst>
            <pc:docMk/>
            <pc:sldMk cId="3851225442" sldId="317"/>
            <ac:spMk id="8" creationId="{00000000-0000-0000-0000-000000000000}"/>
          </ac:spMkLst>
        </pc:spChg>
        <pc:spChg chg="add del mod">
          <ac:chgData name="Kym Keith" userId="8510a1b8fa4ba23a" providerId="LiveId" clId="{D3C1FC57-94E9-42DF-AC5F-36602A54D4DE}" dt="2022-11-14T20:55:57.686" v="771" actId="478"/>
          <ac:spMkLst>
            <pc:docMk/>
            <pc:sldMk cId="3851225442" sldId="317"/>
            <ac:spMk id="8" creationId="{06020B83-CE9F-7E04-AEFB-3B62E250EDC8}"/>
          </ac:spMkLst>
        </pc:spChg>
        <pc:spChg chg="mod">
          <ac:chgData name="Kym Keith" userId="8510a1b8fa4ba23a" providerId="LiveId" clId="{D3C1FC57-94E9-42DF-AC5F-36602A54D4DE}" dt="2022-08-27T22:35:09.380" v="374" actId="1076"/>
          <ac:spMkLst>
            <pc:docMk/>
            <pc:sldMk cId="3851225442" sldId="317"/>
            <ac:spMk id="16" creationId="{7C9E0CE0-4A77-BB66-0867-B1295DE074F3}"/>
          </ac:spMkLst>
        </pc:spChg>
        <pc:spChg chg="del mod ord">
          <ac:chgData name="Kym Keith" userId="8510a1b8fa4ba23a" providerId="LiveId" clId="{D3C1FC57-94E9-42DF-AC5F-36602A54D4DE}" dt="2022-08-30T18:39:12.356" v="396" actId="478"/>
          <ac:spMkLst>
            <pc:docMk/>
            <pc:sldMk cId="3851225442" sldId="317"/>
            <ac:spMk id="19" creationId="{9283F7EF-F392-CEC3-A088-C8B42ACC8364}"/>
          </ac:spMkLst>
        </pc:spChg>
        <pc:picChg chg="add mod">
          <ac:chgData name="Kym Keith" userId="8510a1b8fa4ba23a" providerId="LiveId" clId="{D3C1FC57-94E9-42DF-AC5F-36602A54D4DE}" dt="2022-10-31T17:28:26.510" v="711" actId="1076"/>
          <ac:picMkLst>
            <pc:docMk/>
            <pc:sldMk cId="3851225442" sldId="317"/>
            <ac:picMk id="3" creationId="{5A6EC7C0-5F8E-38B4-BAC7-F43F0FC6FB9E}"/>
          </ac:picMkLst>
        </pc:picChg>
        <pc:picChg chg="add mod">
          <ac:chgData name="Kym Keith" userId="8510a1b8fa4ba23a" providerId="LiveId" clId="{D3C1FC57-94E9-42DF-AC5F-36602A54D4DE}" dt="2022-10-31T17:28:29.919" v="712" actId="1076"/>
          <ac:picMkLst>
            <pc:docMk/>
            <pc:sldMk cId="3851225442" sldId="317"/>
            <ac:picMk id="6" creationId="{D19DF905-F650-5352-AA05-71181B569F7A}"/>
          </ac:picMkLst>
        </pc:picChg>
        <pc:picChg chg="add mod">
          <ac:chgData name="Kym Keith" userId="8510a1b8fa4ba23a" providerId="LiveId" clId="{D3C1FC57-94E9-42DF-AC5F-36602A54D4DE}" dt="2022-11-14T20:55:58.086" v="772"/>
          <ac:picMkLst>
            <pc:docMk/>
            <pc:sldMk cId="3851225442" sldId="317"/>
            <ac:picMk id="9" creationId="{0B126659-2F2B-F7C8-3382-C5C9FCFE813B}"/>
          </ac:picMkLst>
        </pc:picChg>
        <pc:picChg chg="del">
          <ac:chgData name="Kym Keith" userId="8510a1b8fa4ba23a" providerId="LiveId" clId="{D3C1FC57-94E9-42DF-AC5F-36602A54D4DE}" dt="2022-08-23T19:00:03.016" v="117" actId="478"/>
          <ac:picMkLst>
            <pc:docMk/>
            <pc:sldMk cId="3851225442" sldId="317"/>
            <ac:picMk id="14" creationId="{DA8FCBBD-7B89-D500-BD09-FFB4A2430A10}"/>
          </ac:picMkLst>
        </pc:picChg>
        <pc:picChg chg="del">
          <ac:chgData name="Kym Keith" userId="8510a1b8fa4ba23a" providerId="LiveId" clId="{D3C1FC57-94E9-42DF-AC5F-36602A54D4DE}" dt="2022-08-23T19:00:01.946" v="116" actId="478"/>
          <ac:picMkLst>
            <pc:docMk/>
            <pc:sldMk cId="3851225442" sldId="317"/>
            <ac:picMk id="18" creationId="{FBD7B779-DCA1-DA55-8828-FC122594E14D}"/>
          </ac:picMkLst>
        </pc:picChg>
        <pc:picChg chg="del mod ord">
          <ac:chgData name="Kym Keith" userId="8510a1b8fa4ba23a" providerId="LiveId" clId="{D3C1FC57-94E9-42DF-AC5F-36602A54D4DE}" dt="2022-08-30T18:46:22.746" v="407" actId="478"/>
          <ac:picMkLst>
            <pc:docMk/>
            <pc:sldMk cId="3851225442" sldId="317"/>
            <ac:picMk id="22" creationId="{14C6BC55-076F-BEF8-D030-2A7C9FB297BA}"/>
          </ac:picMkLst>
        </pc:picChg>
      </pc:sldChg>
      <pc:sldChg chg="addSp delSp modSp add mod delAnim modAnim">
        <pc:chgData name="Kym Keith" userId="8510a1b8fa4ba23a" providerId="LiveId" clId="{D3C1FC57-94E9-42DF-AC5F-36602A54D4DE}" dt="2022-11-14T20:56:02.880" v="774"/>
        <pc:sldMkLst>
          <pc:docMk/>
          <pc:sldMk cId="2218705852" sldId="318"/>
        </pc:sldMkLst>
        <pc:spChg chg="add mod ord">
          <ac:chgData name="Kym Keith" userId="8510a1b8fa4ba23a" providerId="LiveId" clId="{D3C1FC57-94E9-42DF-AC5F-36602A54D4DE}" dt="2022-10-31T17:28:36.340" v="714" actId="14100"/>
          <ac:spMkLst>
            <pc:docMk/>
            <pc:sldMk cId="2218705852" sldId="318"/>
            <ac:spMk id="2" creationId="{C5195272-F291-8766-AE5D-B7FDA59BF7AE}"/>
          </ac:spMkLst>
        </pc:spChg>
        <pc:spChg chg="add mod ord">
          <ac:chgData name="Kym Keith" userId="8510a1b8fa4ba23a" providerId="LiveId" clId="{D3C1FC57-94E9-42DF-AC5F-36602A54D4DE}" dt="2022-10-10T23:16:43.768" v="487" actId="1076"/>
          <ac:spMkLst>
            <pc:docMk/>
            <pc:sldMk cId="2218705852" sldId="318"/>
            <ac:spMk id="3" creationId="{31825133-721E-918D-45BD-6EB32618B28C}"/>
          </ac:spMkLst>
        </pc:spChg>
        <pc:spChg chg="add mod">
          <ac:chgData name="Kym Keith" userId="8510a1b8fa4ba23a" providerId="LiveId" clId="{D3C1FC57-94E9-42DF-AC5F-36602A54D4DE}" dt="2022-11-03T22:05:49.974" v="732"/>
          <ac:spMkLst>
            <pc:docMk/>
            <pc:sldMk cId="2218705852" sldId="318"/>
            <ac:spMk id="6" creationId="{5A43D6C0-4228-3396-8D95-2BE98E8EAF83}"/>
          </ac:spMkLst>
        </pc:spChg>
        <pc:spChg chg="add del mod">
          <ac:chgData name="Kym Keith" userId="8510a1b8fa4ba23a" providerId="LiveId" clId="{D3C1FC57-94E9-42DF-AC5F-36602A54D4DE}" dt="2022-11-14T20:56:02.494" v="773" actId="478"/>
          <ac:spMkLst>
            <pc:docMk/>
            <pc:sldMk cId="2218705852" sldId="318"/>
            <ac:spMk id="7" creationId="{838AA72D-91EB-FCC0-CA0B-D4A5D549F6C5}"/>
          </ac:spMkLst>
        </pc:spChg>
        <pc:spChg chg="del">
          <ac:chgData name="Kym Keith" userId="8510a1b8fa4ba23a" providerId="LiveId" clId="{D3C1FC57-94E9-42DF-AC5F-36602A54D4DE}" dt="2022-08-30T19:05:10.605" v="414" actId="478"/>
          <ac:spMkLst>
            <pc:docMk/>
            <pc:sldMk cId="2218705852" sldId="318"/>
            <ac:spMk id="8" creationId="{00000000-0000-0000-0000-000000000000}"/>
          </ac:spMkLst>
        </pc:spChg>
        <pc:spChg chg="mod">
          <ac:chgData name="Kym Keith" userId="8510a1b8fa4ba23a" providerId="LiveId" clId="{D3C1FC57-94E9-42DF-AC5F-36602A54D4DE}" dt="2022-08-23T19:15:50.600" v="203"/>
          <ac:spMkLst>
            <pc:docMk/>
            <pc:sldMk cId="2218705852" sldId="318"/>
            <ac:spMk id="16" creationId="{7C9E0CE0-4A77-BB66-0867-B1295DE074F3}"/>
          </ac:spMkLst>
        </pc:spChg>
        <pc:spChg chg="del mod ord">
          <ac:chgData name="Kym Keith" userId="8510a1b8fa4ba23a" providerId="LiveId" clId="{D3C1FC57-94E9-42DF-AC5F-36602A54D4DE}" dt="2022-08-30T18:39:16.693" v="397" actId="478"/>
          <ac:spMkLst>
            <pc:docMk/>
            <pc:sldMk cId="2218705852" sldId="318"/>
            <ac:spMk id="19" creationId="{9283F7EF-F392-CEC3-A088-C8B42ACC8364}"/>
          </ac:spMkLst>
        </pc:spChg>
        <pc:picChg chg="del">
          <ac:chgData name="Kym Keith" userId="8510a1b8fa4ba23a" providerId="LiveId" clId="{D3C1FC57-94E9-42DF-AC5F-36602A54D4DE}" dt="2022-08-23T19:06:03.538" v="140" actId="478"/>
          <ac:picMkLst>
            <pc:docMk/>
            <pc:sldMk cId="2218705852" sldId="318"/>
            <ac:picMk id="3" creationId="{5A6EC7C0-5F8E-38B4-BAC7-F43F0FC6FB9E}"/>
          </ac:picMkLst>
        </pc:picChg>
        <pc:picChg chg="add mod">
          <ac:chgData name="Kym Keith" userId="8510a1b8fa4ba23a" providerId="LiveId" clId="{D3C1FC57-94E9-42DF-AC5F-36602A54D4DE}" dt="2022-10-31T17:28:42.437" v="716" actId="1076"/>
          <ac:picMkLst>
            <pc:docMk/>
            <pc:sldMk cId="2218705852" sldId="318"/>
            <ac:picMk id="4" creationId="{82185907-2D86-C24C-C365-EC7D76161BBF}"/>
          </ac:picMkLst>
        </pc:picChg>
        <pc:picChg chg="del">
          <ac:chgData name="Kym Keith" userId="8510a1b8fa4ba23a" providerId="LiveId" clId="{D3C1FC57-94E9-42DF-AC5F-36602A54D4DE}" dt="2022-08-23T19:06:05.147" v="141" actId="478"/>
          <ac:picMkLst>
            <pc:docMk/>
            <pc:sldMk cId="2218705852" sldId="318"/>
            <ac:picMk id="6" creationId="{D19DF905-F650-5352-AA05-71181B569F7A}"/>
          </ac:picMkLst>
        </pc:picChg>
        <pc:picChg chg="add mod">
          <ac:chgData name="Kym Keith" userId="8510a1b8fa4ba23a" providerId="LiveId" clId="{D3C1FC57-94E9-42DF-AC5F-36602A54D4DE}" dt="2022-11-14T20:56:02.880" v="774"/>
          <ac:picMkLst>
            <pc:docMk/>
            <pc:sldMk cId="2218705852" sldId="318"/>
            <ac:picMk id="8" creationId="{34ACA2E2-1297-AA92-0DF5-6B9E7515E6C7}"/>
          </ac:picMkLst>
        </pc:picChg>
        <pc:picChg chg="add mod">
          <ac:chgData name="Kym Keith" userId="8510a1b8fa4ba23a" providerId="LiveId" clId="{D3C1FC57-94E9-42DF-AC5F-36602A54D4DE}" dt="2022-10-31T17:28:39.243" v="715" actId="1076"/>
          <ac:picMkLst>
            <pc:docMk/>
            <pc:sldMk cId="2218705852" sldId="318"/>
            <ac:picMk id="9" creationId="{BA3277ED-40BD-10FC-3C74-DF9A97477C04}"/>
          </ac:picMkLst>
        </pc:picChg>
        <pc:picChg chg="del mod ord">
          <ac:chgData name="Kym Keith" userId="8510a1b8fa4ba23a" providerId="LiveId" clId="{D3C1FC57-94E9-42DF-AC5F-36602A54D4DE}" dt="2022-08-30T18:46:25.751" v="408" actId="478"/>
          <ac:picMkLst>
            <pc:docMk/>
            <pc:sldMk cId="2218705852" sldId="318"/>
            <ac:picMk id="22" creationId="{14C6BC55-076F-BEF8-D030-2A7C9FB297BA}"/>
          </ac:picMkLst>
        </pc:picChg>
      </pc:sldChg>
      <pc:sldChg chg="addSp delSp modSp add mod delAnim modAnim">
        <pc:chgData name="Kym Keith" userId="8510a1b8fa4ba23a" providerId="LiveId" clId="{D3C1FC57-94E9-42DF-AC5F-36602A54D4DE}" dt="2022-11-14T20:56:06.303" v="776"/>
        <pc:sldMkLst>
          <pc:docMk/>
          <pc:sldMk cId="1417853685" sldId="319"/>
        </pc:sldMkLst>
        <pc:spChg chg="add mod ord">
          <ac:chgData name="Kym Keith" userId="8510a1b8fa4ba23a" providerId="LiveId" clId="{D3C1FC57-94E9-42DF-AC5F-36602A54D4DE}" dt="2022-10-10T23:17:09.720" v="492" actId="167"/>
          <ac:spMkLst>
            <pc:docMk/>
            <pc:sldMk cId="1417853685" sldId="319"/>
            <ac:spMk id="2" creationId="{B2E55F2B-47D9-E85B-A0BA-276A9DCCF58F}"/>
          </ac:spMkLst>
        </pc:spChg>
        <pc:spChg chg="add mod ord">
          <ac:chgData name="Kym Keith" userId="8510a1b8fa4ba23a" providerId="LiveId" clId="{D3C1FC57-94E9-42DF-AC5F-36602A54D4DE}" dt="2022-10-31T17:28:50.149" v="719" actId="1076"/>
          <ac:spMkLst>
            <pc:docMk/>
            <pc:sldMk cId="1417853685" sldId="319"/>
            <ac:spMk id="4" creationId="{D9F2ECD7-94F8-EFBB-3352-82D909B8DE7B}"/>
          </ac:spMkLst>
        </pc:spChg>
        <pc:spChg chg="add mod">
          <ac:chgData name="Kym Keith" userId="8510a1b8fa4ba23a" providerId="LiveId" clId="{D3C1FC57-94E9-42DF-AC5F-36602A54D4DE}" dt="2022-11-03T22:05:51.647" v="733"/>
          <ac:spMkLst>
            <pc:docMk/>
            <pc:sldMk cId="1417853685" sldId="319"/>
            <ac:spMk id="6" creationId="{9FD5C660-E61A-CE99-0D33-56052B95C8E2}"/>
          </ac:spMkLst>
        </pc:spChg>
        <pc:spChg chg="add del mod">
          <ac:chgData name="Kym Keith" userId="8510a1b8fa4ba23a" providerId="LiveId" clId="{D3C1FC57-94E9-42DF-AC5F-36602A54D4DE}" dt="2022-11-14T20:56:05.968" v="775" actId="478"/>
          <ac:spMkLst>
            <pc:docMk/>
            <pc:sldMk cId="1417853685" sldId="319"/>
            <ac:spMk id="7" creationId="{97396129-EAD8-C547-6323-5290AB4F774C}"/>
          </ac:spMkLst>
        </pc:spChg>
        <pc:spChg chg="del">
          <ac:chgData name="Kym Keith" userId="8510a1b8fa4ba23a" providerId="LiveId" clId="{D3C1FC57-94E9-42DF-AC5F-36602A54D4DE}" dt="2022-08-30T19:05:14.220" v="415" actId="478"/>
          <ac:spMkLst>
            <pc:docMk/>
            <pc:sldMk cId="1417853685" sldId="319"/>
            <ac:spMk id="8" creationId="{00000000-0000-0000-0000-000000000000}"/>
          </ac:spMkLst>
        </pc:spChg>
        <pc:spChg chg="mod">
          <ac:chgData name="Kym Keith" userId="8510a1b8fa4ba23a" providerId="LiveId" clId="{D3C1FC57-94E9-42DF-AC5F-36602A54D4DE}" dt="2022-08-23T19:15:54.958" v="204"/>
          <ac:spMkLst>
            <pc:docMk/>
            <pc:sldMk cId="1417853685" sldId="319"/>
            <ac:spMk id="16" creationId="{7C9E0CE0-4A77-BB66-0867-B1295DE074F3}"/>
          </ac:spMkLst>
        </pc:spChg>
        <pc:spChg chg="del mod ord">
          <ac:chgData name="Kym Keith" userId="8510a1b8fa4ba23a" providerId="LiveId" clId="{D3C1FC57-94E9-42DF-AC5F-36602A54D4DE}" dt="2022-08-30T18:39:21.491" v="398" actId="478"/>
          <ac:spMkLst>
            <pc:docMk/>
            <pc:sldMk cId="1417853685" sldId="319"/>
            <ac:spMk id="19" creationId="{9283F7EF-F392-CEC3-A088-C8B42ACC8364}"/>
          </ac:spMkLst>
        </pc:spChg>
        <pc:picChg chg="add mod">
          <ac:chgData name="Kym Keith" userId="8510a1b8fa4ba23a" providerId="LiveId" clId="{D3C1FC57-94E9-42DF-AC5F-36602A54D4DE}" dt="2022-10-31T17:28:52.158" v="720" actId="1076"/>
          <ac:picMkLst>
            <pc:docMk/>
            <pc:sldMk cId="1417853685" sldId="319"/>
            <ac:picMk id="3" creationId="{07F078F0-58E6-DA16-9FE9-313A65650AF4}"/>
          </ac:picMkLst>
        </pc:picChg>
        <pc:picChg chg="del">
          <ac:chgData name="Kym Keith" userId="8510a1b8fa4ba23a" providerId="LiveId" clId="{D3C1FC57-94E9-42DF-AC5F-36602A54D4DE}" dt="2022-08-23T19:09:03.809" v="156" actId="478"/>
          <ac:picMkLst>
            <pc:docMk/>
            <pc:sldMk cId="1417853685" sldId="319"/>
            <ac:picMk id="4" creationId="{82185907-2D86-C24C-C365-EC7D76161BBF}"/>
          </ac:picMkLst>
        </pc:picChg>
        <pc:picChg chg="add del mod">
          <ac:chgData name="Kym Keith" userId="8510a1b8fa4ba23a" providerId="LiveId" clId="{D3C1FC57-94E9-42DF-AC5F-36602A54D4DE}" dt="2022-08-23T19:10:20.090" v="166" actId="478"/>
          <ac:picMkLst>
            <pc:docMk/>
            <pc:sldMk cId="1417853685" sldId="319"/>
            <ac:picMk id="7" creationId="{D88DDFB0-DFD2-AAF5-3811-A799E19C7ACE}"/>
          </ac:picMkLst>
        </pc:picChg>
        <pc:picChg chg="add mod">
          <ac:chgData name="Kym Keith" userId="8510a1b8fa4ba23a" providerId="LiveId" clId="{D3C1FC57-94E9-42DF-AC5F-36602A54D4DE}" dt="2022-11-14T20:56:06.303" v="776"/>
          <ac:picMkLst>
            <pc:docMk/>
            <pc:sldMk cId="1417853685" sldId="319"/>
            <ac:picMk id="8" creationId="{4BBCA7B4-D05D-35DF-C5F3-DF346BDACE5B}"/>
          </ac:picMkLst>
        </pc:picChg>
        <pc:picChg chg="del">
          <ac:chgData name="Kym Keith" userId="8510a1b8fa4ba23a" providerId="LiveId" clId="{D3C1FC57-94E9-42DF-AC5F-36602A54D4DE}" dt="2022-08-23T19:09:04.682" v="157" actId="478"/>
          <ac:picMkLst>
            <pc:docMk/>
            <pc:sldMk cId="1417853685" sldId="319"/>
            <ac:picMk id="9" creationId="{BA3277ED-40BD-10FC-3C74-DF9A97477C04}"/>
          </ac:picMkLst>
        </pc:picChg>
        <pc:picChg chg="add mod modCrop">
          <ac:chgData name="Kym Keith" userId="8510a1b8fa4ba23a" providerId="LiveId" clId="{D3C1FC57-94E9-42DF-AC5F-36602A54D4DE}" dt="2022-10-31T17:28:54.435" v="721" actId="1076"/>
          <ac:picMkLst>
            <pc:docMk/>
            <pc:sldMk cId="1417853685" sldId="319"/>
            <ac:picMk id="13" creationId="{B18D3394-AB16-C41A-FC12-8D8C0E50BC17}"/>
          </ac:picMkLst>
        </pc:picChg>
        <pc:picChg chg="del mod ord">
          <ac:chgData name="Kym Keith" userId="8510a1b8fa4ba23a" providerId="LiveId" clId="{D3C1FC57-94E9-42DF-AC5F-36602A54D4DE}" dt="2022-08-30T18:46:30.014" v="410" actId="478"/>
          <ac:picMkLst>
            <pc:docMk/>
            <pc:sldMk cId="1417853685" sldId="319"/>
            <ac:picMk id="22" creationId="{14C6BC55-076F-BEF8-D030-2A7C9FB297BA}"/>
          </ac:picMkLst>
        </pc:picChg>
      </pc:sldChg>
      <pc:sldChg chg="addSp delSp modSp add mod delAnim modAnim">
        <pc:chgData name="Kym Keith" userId="8510a1b8fa4ba23a" providerId="LiveId" clId="{D3C1FC57-94E9-42DF-AC5F-36602A54D4DE}" dt="2022-11-14T20:56:09.585" v="778"/>
        <pc:sldMkLst>
          <pc:docMk/>
          <pc:sldMk cId="1161845264" sldId="320"/>
        </pc:sldMkLst>
        <pc:spChg chg="add mod ord">
          <ac:chgData name="Kym Keith" userId="8510a1b8fa4ba23a" providerId="LiveId" clId="{D3C1FC57-94E9-42DF-AC5F-36602A54D4DE}" dt="2022-10-31T17:29:09.550" v="727" actId="14100"/>
          <ac:spMkLst>
            <pc:docMk/>
            <pc:sldMk cId="1161845264" sldId="320"/>
            <ac:spMk id="2" creationId="{4151CB4E-739E-61ED-1F7D-A0D317E0DA4E}"/>
          </ac:spMkLst>
        </pc:spChg>
        <pc:spChg chg="add del mod">
          <ac:chgData name="Kym Keith" userId="8510a1b8fa4ba23a" providerId="LiveId" clId="{D3C1FC57-94E9-42DF-AC5F-36602A54D4DE}" dt="2022-10-10T23:18:44.211" v="506"/>
          <ac:spMkLst>
            <pc:docMk/>
            <pc:sldMk cId="1161845264" sldId="320"/>
            <ac:spMk id="3" creationId="{3CA5EEA9-CFF7-2447-7EC8-DD13603D00AE}"/>
          </ac:spMkLst>
        </pc:spChg>
        <pc:spChg chg="add mod">
          <ac:chgData name="Kym Keith" userId="8510a1b8fa4ba23a" providerId="LiveId" clId="{D3C1FC57-94E9-42DF-AC5F-36602A54D4DE}" dt="2022-11-03T22:05:53.367" v="734"/>
          <ac:spMkLst>
            <pc:docMk/>
            <pc:sldMk cId="1161845264" sldId="320"/>
            <ac:spMk id="3" creationId="{5260279A-D8B5-3D52-2614-48B771036DC1}"/>
          </ac:spMkLst>
        </pc:spChg>
        <pc:spChg chg="add mod ord">
          <ac:chgData name="Kym Keith" userId="8510a1b8fa4ba23a" providerId="LiveId" clId="{D3C1FC57-94E9-42DF-AC5F-36602A54D4DE}" dt="2022-10-31T17:29:02.549" v="724" actId="14100"/>
          <ac:spMkLst>
            <pc:docMk/>
            <pc:sldMk cId="1161845264" sldId="320"/>
            <ac:spMk id="6" creationId="{3BBF3AC3-D06F-524D-E967-D4C95BE5C98D}"/>
          </ac:spMkLst>
        </pc:spChg>
        <pc:spChg chg="del">
          <ac:chgData name="Kym Keith" userId="8510a1b8fa4ba23a" providerId="LiveId" clId="{D3C1FC57-94E9-42DF-AC5F-36602A54D4DE}" dt="2022-08-30T19:05:17.551" v="416" actId="478"/>
          <ac:spMkLst>
            <pc:docMk/>
            <pc:sldMk cId="1161845264" sldId="320"/>
            <ac:spMk id="8" creationId="{00000000-0000-0000-0000-000000000000}"/>
          </ac:spMkLst>
        </pc:spChg>
        <pc:spChg chg="add del mod">
          <ac:chgData name="Kym Keith" userId="8510a1b8fa4ba23a" providerId="LiveId" clId="{D3C1FC57-94E9-42DF-AC5F-36602A54D4DE}" dt="2022-11-14T20:56:09.230" v="777" actId="478"/>
          <ac:spMkLst>
            <pc:docMk/>
            <pc:sldMk cId="1161845264" sldId="320"/>
            <ac:spMk id="8" creationId="{717D9639-CE75-0DEA-DE09-9FF718C0AEA2}"/>
          </ac:spMkLst>
        </pc:spChg>
        <pc:spChg chg="mod">
          <ac:chgData name="Kym Keith" userId="8510a1b8fa4ba23a" providerId="LiveId" clId="{D3C1FC57-94E9-42DF-AC5F-36602A54D4DE}" dt="2022-08-30T18:39:51.993" v="401" actId="1076"/>
          <ac:spMkLst>
            <pc:docMk/>
            <pc:sldMk cId="1161845264" sldId="320"/>
            <ac:spMk id="16" creationId="{7C9E0CE0-4A77-BB66-0867-B1295DE074F3}"/>
          </ac:spMkLst>
        </pc:spChg>
        <pc:spChg chg="del mod">
          <ac:chgData name="Kym Keith" userId="8510a1b8fa4ba23a" providerId="LiveId" clId="{D3C1FC57-94E9-42DF-AC5F-36602A54D4DE}" dt="2022-08-30T18:39:27.235" v="399" actId="478"/>
          <ac:spMkLst>
            <pc:docMk/>
            <pc:sldMk cId="1161845264" sldId="320"/>
            <ac:spMk id="19" creationId="{9283F7EF-F392-CEC3-A088-C8B42ACC8364}"/>
          </ac:spMkLst>
        </pc:spChg>
        <pc:picChg chg="del">
          <ac:chgData name="Kym Keith" userId="8510a1b8fa4ba23a" providerId="LiveId" clId="{D3C1FC57-94E9-42DF-AC5F-36602A54D4DE}" dt="2022-08-23T19:12:18.275" v="175" actId="478"/>
          <ac:picMkLst>
            <pc:docMk/>
            <pc:sldMk cId="1161845264" sldId="320"/>
            <ac:picMk id="3" creationId="{07F078F0-58E6-DA16-9FE9-313A65650AF4}"/>
          </ac:picMkLst>
        </pc:picChg>
        <pc:picChg chg="add mod">
          <ac:chgData name="Kym Keith" userId="8510a1b8fa4ba23a" providerId="LiveId" clId="{D3C1FC57-94E9-42DF-AC5F-36602A54D4DE}" dt="2022-10-31T17:29:12.606" v="728" actId="1076"/>
          <ac:picMkLst>
            <pc:docMk/>
            <pc:sldMk cId="1161845264" sldId="320"/>
            <ac:picMk id="4" creationId="{853A8892-312E-6408-C5E7-5C86A6B9E810}"/>
          </ac:picMkLst>
        </pc:picChg>
        <pc:picChg chg="add mod ord">
          <ac:chgData name="Kym Keith" userId="8510a1b8fa4ba23a" providerId="LiveId" clId="{D3C1FC57-94E9-42DF-AC5F-36602A54D4DE}" dt="2022-10-31T17:29:04.499" v="725" actId="1076"/>
          <ac:picMkLst>
            <pc:docMk/>
            <pc:sldMk cId="1161845264" sldId="320"/>
            <ac:picMk id="7" creationId="{F93BC502-38F8-2764-D152-16576CD7A2D4}"/>
          </ac:picMkLst>
        </pc:picChg>
        <pc:picChg chg="add mod">
          <ac:chgData name="Kym Keith" userId="8510a1b8fa4ba23a" providerId="LiveId" clId="{D3C1FC57-94E9-42DF-AC5F-36602A54D4DE}" dt="2022-11-14T20:56:09.585" v="778"/>
          <ac:picMkLst>
            <pc:docMk/>
            <pc:sldMk cId="1161845264" sldId="320"/>
            <ac:picMk id="9" creationId="{8C03F6B1-00A4-50B4-3FDD-0D187B420129}"/>
          </ac:picMkLst>
        </pc:picChg>
        <pc:picChg chg="del">
          <ac:chgData name="Kym Keith" userId="8510a1b8fa4ba23a" providerId="LiveId" clId="{D3C1FC57-94E9-42DF-AC5F-36602A54D4DE}" dt="2022-08-23T19:12:27.818" v="178" actId="478"/>
          <ac:picMkLst>
            <pc:docMk/>
            <pc:sldMk cId="1161845264" sldId="320"/>
            <ac:picMk id="13" creationId="{B18D3394-AB16-C41A-FC12-8D8C0E50BC17}"/>
          </ac:picMkLst>
        </pc:picChg>
        <pc:picChg chg="del mod ord">
          <ac:chgData name="Kym Keith" userId="8510a1b8fa4ba23a" providerId="LiveId" clId="{D3C1FC57-94E9-42DF-AC5F-36602A54D4DE}" dt="2022-08-30T18:46:33.019" v="411" actId="478"/>
          <ac:picMkLst>
            <pc:docMk/>
            <pc:sldMk cId="1161845264" sldId="320"/>
            <ac:picMk id="22" creationId="{14C6BC55-076F-BEF8-D030-2A7C9FB297BA}"/>
          </ac:picMkLst>
        </pc:picChg>
      </pc:sldChg>
      <pc:sldChg chg="modSp add del mod">
        <pc:chgData name="Kym Keith" userId="8510a1b8fa4ba23a" providerId="LiveId" clId="{D3C1FC57-94E9-42DF-AC5F-36602A54D4DE}" dt="2022-08-30T18:19:54.707" v="395" actId="47"/>
        <pc:sldMkLst>
          <pc:docMk/>
          <pc:sldMk cId="505806762" sldId="321"/>
        </pc:sldMkLst>
        <pc:spChg chg="mod">
          <ac:chgData name="Kym Keith" userId="8510a1b8fa4ba23a" providerId="LiveId" clId="{D3C1FC57-94E9-42DF-AC5F-36602A54D4DE}" dt="2022-08-23T21:27:34.874" v="247" actId="14100"/>
          <ac:spMkLst>
            <pc:docMk/>
            <pc:sldMk cId="505806762" sldId="321"/>
            <ac:spMk id="16" creationId="{7C9E0CE0-4A77-BB66-0867-B1295DE074F3}"/>
          </ac:spMkLst>
        </pc:spChg>
      </pc:sldChg>
      <pc:sldChg chg="addSp delSp modSp mod modNotesTx">
        <pc:chgData name="Kym Keith" userId="8510a1b8fa4ba23a" providerId="LiveId" clId="{D3C1FC57-94E9-42DF-AC5F-36602A54D4DE}" dt="2022-11-14T20:56:28.590" v="782"/>
        <pc:sldMkLst>
          <pc:docMk/>
          <pc:sldMk cId="2807813783" sldId="322"/>
        </pc:sldMkLst>
        <pc:spChg chg="add mod">
          <ac:chgData name="Kym Keith" userId="8510a1b8fa4ba23a" providerId="LiveId" clId="{D3C1FC57-94E9-42DF-AC5F-36602A54D4DE}" dt="2022-11-03T22:05:54.807" v="735"/>
          <ac:spMkLst>
            <pc:docMk/>
            <pc:sldMk cId="2807813783" sldId="322"/>
            <ac:spMk id="2" creationId="{3F501E44-E114-CC40-551C-BE0801BFB453}"/>
          </ac:spMkLst>
        </pc:spChg>
        <pc:spChg chg="mod">
          <ac:chgData name="Kym Keith" userId="8510a1b8fa4ba23a" providerId="LiveId" clId="{D3C1FC57-94E9-42DF-AC5F-36602A54D4DE}" dt="2022-08-23T21:28:14.684" v="248"/>
          <ac:spMkLst>
            <pc:docMk/>
            <pc:sldMk cId="2807813783" sldId="322"/>
            <ac:spMk id="4" creationId="{00000000-0000-0000-0000-000000000000}"/>
          </ac:spMkLst>
        </pc:spChg>
        <pc:spChg chg="del">
          <ac:chgData name="Kym Keith" userId="8510a1b8fa4ba23a" providerId="LiveId" clId="{D3C1FC57-94E9-42DF-AC5F-36602A54D4DE}" dt="2022-08-23T21:28:25.793" v="251" actId="478"/>
          <ac:spMkLst>
            <pc:docMk/>
            <pc:sldMk cId="2807813783" sldId="322"/>
            <ac:spMk id="6" creationId="{52980353-EB8F-183A-C915-35DAF77F594E}"/>
          </ac:spMkLst>
        </pc:spChg>
        <pc:spChg chg="add del mod">
          <ac:chgData name="Kym Keith" userId="8510a1b8fa4ba23a" providerId="LiveId" clId="{D3C1FC57-94E9-42DF-AC5F-36602A54D4DE}" dt="2022-11-14T20:56:12.521" v="779" actId="478"/>
          <ac:spMkLst>
            <pc:docMk/>
            <pc:sldMk cId="2807813783" sldId="322"/>
            <ac:spMk id="6" creationId="{9CC4AAD0-6137-D800-5400-649FF8F91AE7}"/>
          </ac:spMkLst>
        </pc:spChg>
        <pc:spChg chg="del">
          <ac:chgData name="Kym Keith" userId="8510a1b8fa4ba23a" providerId="LiveId" clId="{D3C1FC57-94E9-42DF-AC5F-36602A54D4DE}" dt="2022-08-23T21:28:23.644" v="250" actId="478"/>
          <ac:spMkLst>
            <pc:docMk/>
            <pc:sldMk cId="2807813783" sldId="322"/>
            <ac:spMk id="7" creationId="{93A52D2E-0BD0-67A7-97EB-311BC28809CA}"/>
          </ac:spMkLst>
        </pc:spChg>
        <pc:spChg chg="del">
          <ac:chgData name="Kym Keith" userId="8510a1b8fa4ba23a" providerId="LiveId" clId="{D3C1FC57-94E9-42DF-AC5F-36602A54D4DE}" dt="2022-08-30T19:05:21.381" v="417" actId="478"/>
          <ac:spMkLst>
            <pc:docMk/>
            <pc:sldMk cId="2807813783" sldId="322"/>
            <ac:spMk id="8" creationId="{00000000-0000-0000-0000-000000000000}"/>
          </ac:spMkLst>
        </pc:spChg>
        <pc:spChg chg="del">
          <ac:chgData name="Kym Keith" userId="8510a1b8fa4ba23a" providerId="LiveId" clId="{D3C1FC57-94E9-42DF-AC5F-36602A54D4DE}" dt="2022-08-23T21:28:28.668" v="252" actId="478"/>
          <ac:spMkLst>
            <pc:docMk/>
            <pc:sldMk cId="2807813783" sldId="322"/>
            <ac:spMk id="9" creationId="{393E0969-E3EC-5B57-CBA6-4EF0503D49A7}"/>
          </ac:spMkLst>
        </pc:spChg>
        <pc:spChg chg="add del mod">
          <ac:chgData name="Kym Keith" userId="8510a1b8fa4ba23a" providerId="LiveId" clId="{D3C1FC57-94E9-42DF-AC5F-36602A54D4DE}" dt="2022-11-14T20:56:28.590" v="782"/>
          <ac:spMkLst>
            <pc:docMk/>
            <pc:sldMk cId="2807813783" sldId="322"/>
            <ac:spMk id="9" creationId="{82D64DD9-43D4-EB0C-FC2C-071C7AAF17EB}"/>
          </ac:spMkLst>
        </pc:spChg>
        <pc:spChg chg="mod">
          <ac:chgData name="Kym Keith" userId="8510a1b8fa4ba23a" providerId="LiveId" clId="{D3C1FC57-94E9-42DF-AC5F-36602A54D4DE}" dt="2022-10-10T23:22:10.300" v="532" actId="6549"/>
          <ac:spMkLst>
            <pc:docMk/>
            <pc:sldMk cId="2807813783" sldId="322"/>
            <ac:spMk id="10" creationId="{8FA69BB3-62B0-C6F9-60E2-FCF596A33A20}"/>
          </ac:spMkLst>
        </pc:spChg>
        <pc:spChg chg="mod">
          <ac:chgData name="Kym Keith" userId="8510a1b8fa4ba23a" providerId="LiveId" clId="{D3C1FC57-94E9-42DF-AC5F-36602A54D4DE}" dt="2022-08-23T21:29:08.265" v="324" actId="1076"/>
          <ac:spMkLst>
            <pc:docMk/>
            <pc:sldMk cId="2807813783" sldId="322"/>
            <ac:spMk id="15" creationId="{8669DC80-A51E-2E5C-76A5-C9F447A3EDC0}"/>
          </ac:spMkLst>
        </pc:spChg>
        <pc:spChg chg="mod">
          <ac:chgData name="Kym Keith" userId="8510a1b8fa4ba23a" providerId="LiveId" clId="{D3C1FC57-94E9-42DF-AC5F-36602A54D4DE}" dt="2022-08-31T17:06:24.255" v="439" actId="6549"/>
          <ac:spMkLst>
            <pc:docMk/>
            <pc:sldMk cId="2807813783" sldId="322"/>
            <ac:spMk id="24" creationId="{5D619F9E-CAF1-AC26-1A5D-29E7708F887D}"/>
          </ac:spMkLst>
        </pc:spChg>
        <pc:picChg chg="add mod">
          <ac:chgData name="Kym Keith" userId="8510a1b8fa4ba23a" providerId="LiveId" clId="{D3C1FC57-94E9-42DF-AC5F-36602A54D4DE}" dt="2022-08-31T17:04:32.515" v="420" actId="1076"/>
          <ac:picMkLst>
            <pc:docMk/>
            <pc:sldMk cId="2807813783" sldId="322"/>
            <ac:picMk id="3" creationId="{1E81E628-11F1-2BE7-CA67-2C6E8ABF8CC7}"/>
          </ac:picMkLst>
        </pc:picChg>
        <pc:picChg chg="del">
          <ac:chgData name="Kym Keith" userId="8510a1b8fa4ba23a" providerId="LiveId" clId="{D3C1FC57-94E9-42DF-AC5F-36602A54D4DE}" dt="2022-08-23T21:28:20.275" v="249" actId="478"/>
          <ac:picMkLst>
            <pc:docMk/>
            <pc:sldMk cId="2807813783" sldId="322"/>
            <ac:picMk id="3" creationId="{DFDE8C0C-F3CA-B504-97F4-0ED5E70E680D}"/>
          </ac:picMkLst>
        </pc:picChg>
        <pc:picChg chg="add mod">
          <ac:chgData name="Kym Keith" userId="8510a1b8fa4ba23a" providerId="LiveId" clId="{D3C1FC57-94E9-42DF-AC5F-36602A54D4DE}" dt="2022-08-31T17:06:13.578" v="433" actId="207"/>
          <ac:picMkLst>
            <pc:docMk/>
            <pc:sldMk cId="2807813783" sldId="322"/>
            <ac:picMk id="7" creationId="{E3887799-2D30-30CB-34BA-CB66FDB2C76D}"/>
          </ac:picMkLst>
        </pc:picChg>
        <pc:picChg chg="add mod">
          <ac:chgData name="Kym Keith" userId="8510a1b8fa4ba23a" providerId="LiveId" clId="{D3C1FC57-94E9-42DF-AC5F-36602A54D4DE}" dt="2022-11-14T20:56:12.824" v="780"/>
          <ac:picMkLst>
            <pc:docMk/>
            <pc:sldMk cId="2807813783" sldId="322"/>
            <ac:picMk id="8" creationId="{0BAC9B57-0E54-6FED-0E46-00CBDA5D2D5A}"/>
          </ac:picMkLst>
        </pc:picChg>
        <pc:picChg chg="add del mod">
          <ac:chgData name="Kym Keith" userId="8510a1b8fa4ba23a" providerId="LiveId" clId="{D3C1FC57-94E9-42DF-AC5F-36602A54D4DE}" dt="2022-08-31T17:05:17.360" v="426" actId="478"/>
          <ac:picMkLst>
            <pc:docMk/>
            <pc:sldMk cId="2807813783" sldId="322"/>
            <ac:picMk id="9" creationId="{89A024BB-DAA6-6A8D-EE43-70B4B7277CF4}"/>
          </ac:picMkLst>
        </pc:picChg>
        <pc:picChg chg="add mod">
          <ac:chgData name="Kym Keith" userId="8510a1b8fa4ba23a" providerId="LiveId" clId="{D3C1FC57-94E9-42DF-AC5F-36602A54D4DE}" dt="2022-08-31T17:06:04.995" v="432" actId="208"/>
          <ac:picMkLst>
            <pc:docMk/>
            <pc:sldMk cId="2807813783" sldId="322"/>
            <ac:picMk id="14" creationId="{E77B805B-A733-FD9D-CEE9-4FB5B167F8B8}"/>
          </ac:picMkLst>
        </pc:picChg>
        <pc:picChg chg="del">
          <ac:chgData name="Kym Keith" userId="8510a1b8fa4ba23a" providerId="LiveId" clId="{D3C1FC57-94E9-42DF-AC5F-36602A54D4DE}" dt="2022-08-23T21:28:32.209" v="255" actId="478"/>
          <ac:picMkLst>
            <pc:docMk/>
            <pc:sldMk cId="2807813783" sldId="322"/>
            <ac:picMk id="23" creationId="{65293EB0-A7B4-3318-8A78-052997E2E7F0}"/>
          </ac:picMkLst>
        </pc:picChg>
        <pc:picChg chg="del">
          <ac:chgData name="Kym Keith" userId="8510a1b8fa4ba23a" providerId="LiveId" clId="{D3C1FC57-94E9-42DF-AC5F-36602A54D4DE}" dt="2022-08-23T21:28:29.975" v="253" actId="478"/>
          <ac:picMkLst>
            <pc:docMk/>
            <pc:sldMk cId="2807813783" sldId="322"/>
            <ac:picMk id="26" creationId="{319687EE-C3C9-5641-036F-EE0BE2105097}"/>
          </ac:picMkLst>
        </pc:picChg>
        <pc:picChg chg="del">
          <ac:chgData name="Kym Keith" userId="8510a1b8fa4ba23a" providerId="LiveId" clId="{D3C1FC57-94E9-42DF-AC5F-36602A54D4DE}" dt="2022-08-23T21:28:31.458" v="254" actId="478"/>
          <ac:picMkLst>
            <pc:docMk/>
            <pc:sldMk cId="2807813783" sldId="322"/>
            <ac:picMk id="28" creationId="{8E86B085-1FA4-5708-511C-BBBF0021217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88F27-5D56-471E-BC83-A25F345226CC}" type="datetimeFigureOut">
              <a:rPr lang="en-CA" smtClean="0"/>
              <a:t>2023-03-27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A83F6-322B-4EA4-B1F3-D4C85FC4B3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6616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299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1532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8729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0585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8098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4849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</a:t>
            </a:r>
            <a:r>
              <a:rPr lang="en-CA" dirty="0" err="1"/>
              <a:t>hy</a:t>
            </a:r>
            <a:r>
              <a:rPr lang="en-CA" dirty="0"/>
              <a:t> do </a:t>
            </a:r>
            <a:r>
              <a:rPr lang="en-CA"/>
              <a:t>you always </a:t>
            </a:r>
            <a:r>
              <a:rPr lang="en-CA" dirty="0"/>
              <a:t>tell an adult? (they will know whether you should go to emergency)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A1A8D-68F0-48D3-AEFE-82F099779795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1532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4136A-38F6-4DE9-8D3E-478C58AAA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FC4C05-5B74-4345-9264-BEF3934AE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32F3C-E0B0-47B1-B67D-940D1C893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27/03/2023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3B993-E6FD-4236-A9C5-C892F085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D4B01-11B9-4CC1-A6FF-939A4744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0192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37A4-4BEF-4155-B564-B1FC7690E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80816-7E5A-4018-9935-B2D2F85B8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AEE0B-01A9-4856-AD10-2D222EEF6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27/03/2023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EFA86-7DEE-481D-B33B-38ED14EDF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7513C-17D5-49C3-84C5-D003AFABC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8643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626EF-C067-465F-9196-0C86AA1E1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E26E0-0E46-4BB9-A72E-D5C1A798E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8E71D-D6BB-4215-8C26-43CB139D7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27/03/2023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F0F1C-E677-4E17-A727-04A1D66DE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91429-915E-47A2-9DA0-1F76BFC29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28952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7CCA1-E080-47E5-BA11-32B6B0920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48ACA-4E73-4843-90E5-C56B33596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B12D2-111C-4278-9E91-D8E7F57FE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B85ED-93A2-4A08-B93D-E711C58AE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27/03/2023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60FA6-73F5-4A65-A1E4-46904A5A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3C46A-81F4-4D1D-A0B8-18551D946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81157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E96FD-8523-44FA-B929-0F3E8C107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9B094-BC5F-4146-AF2E-FBA86B24E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02922-159D-4A29-8C2E-2A41CDC6C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C2EA4C-5441-46FD-86ED-A8E3EB3D07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A8B9B5-C830-4402-84DA-64BCE6C7B2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EE1B72-AE22-42E0-B6BE-E185E6997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27/03/2023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565A7F-38FC-4F2D-834A-16E36A6CE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71E2F-601C-4FC4-8E44-4001C5B47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77895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BB1EB-39EB-4BF7-956C-A5BB4D05D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9F91A4-5948-4AF4-9CC8-ACE5A957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27/03/2023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C0222D-838F-4D91-A874-3D33CE3BE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874B2A-B862-4EFD-8117-500D09EA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1172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71DF0-F475-4C2A-8DE6-94DDC9846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27/03/2023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ADA19E-2E85-44A0-AF17-2B4671538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56AB6-4B25-4206-95B6-5AB5C5C53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3521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75AC8-E26D-47A4-87A1-F9984F3E6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2F148-A234-41D7-A3B3-4FEB3E27B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77DAE-64CC-484D-92EB-875166F99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9C376-1A31-4BFE-814B-226B6572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27/03/2023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4F07B9-5787-4DB3-A2D0-774A90E43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B7875-DB38-4832-8452-E36662A6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826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F3EAD-D562-45FB-9646-65B36C206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6D7AA-9758-46B3-9BCC-2559EFCDF0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D80FD-A305-49D9-8293-90C155BCD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50DA8-9083-4023-82C4-DA62C1101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27/03/2023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C8802-A075-4A00-AB56-DA67A20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39168-AAA4-40E7-98A6-340855657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7142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63DEE-2823-43F2-9491-D2181E57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5DD97-D2F1-4C62-B613-F4BCD6460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9E25E-3B35-42B8-8F69-B3460B71C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27/03/2023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0BB8F-D0A1-4F9D-833C-F46D8645F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D5395-AA6F-4276-B88E-AD0EE3D7C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2019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1BCC03-865B-4682-BDB9-B7A014064F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B421EE-908E-4DC9-A949-CC9E0AA53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8B62E-67CE-49FA-8575-9BA814441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8F5EA-BC8E-4492-B7E3-7D8D035A0014}" type="datetimeFigureOut">
              <a:rPr lang="en-NZ" smtClean="0"/>
              <a:t>27/03/2023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ADA9D-182C-42C2-B4EA-2ADD89688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BFF28-ED0F-401D-8AFD-BA8ADC2AA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4228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30F7F8-15AB-4C75-B203-C3F970F8E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7DA95-1D16-40C9-A5F9-46CA467BF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3FF72-B0FC-4BFD-B0CA-EC34B92CC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8F5EA-BC8E-4492-B7E3-7D8D035A0014}" type="datetimeFigureOut">
              <a:rPr lang="en-NZ" smtClean="0"/>
              <a:t>27/03/2023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0B31F-99DA-4996-BBEB-08D417A98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33CA5-1E30-4BA1-BD5E-32829BC7F2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34942-AB4A-4931-89CB-BE5C76074FE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737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image" Target="../media/image5.png"/><Relationship Id="rId3" Type="http://schemas.openxmlformats.org/officeDocument/2006/relationships/image" Target="../media/image6.pn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13.jpg"/><Relationship Id="rId5" Type="http://schemas.openxmlformats.org/officeDocument/2006/relationships/image" Target="../media/image8.png"/><Relationship Id="rId10" Type="http://schemas.openxmlformats.org/officeDocument/2006/relationships/image" Target="../media/image12.jpeg"/><Relationship Id="rId4" Type="http://schemas.openxmlformats.org/officeDocument/2006/relationships/image" Target="../media/image7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image" Target="../media/image5.png"/><Relationship Id="rId3" Type="http://schemas.openxmlformats.org/officeDocument/2006/relationships/image" Target="../media/image8.png"/><Relationship Id="rId7" Type="http://schemas.openxmlformats.org/officeDocument/2006/relationships/oleObject" Target="../embeddings/oleObject3.bin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11" Type="http://schemas.openxmlformats.org/officeDocument/2006/relationships/image" Target="../media/image15.jpg"/><Relationship Id="rId5" Type="http://schemas.openxmlformats.org/officeDocument/2006/relationships/image" Target="../media/image6.png"/><Relationship Id="rId10" Type="http://schemas.openxmlformats.org/officeDocument/2006/relationships/image" Target="../media/image14.jpeg"/><Relationship Id="rId4" Type="http://schemas.openxmlformats.org/officeDocument/2006/relationships/image" Target="../media/image9.sv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image" Target="../media/image5.png"/><Relationship Id="rId3" Type="http://schemas.openxmlformats.org/officeDocument/2006/relationships/image" Target="../media/image6.png"/><Relationship Id="rId7" Type="http://schemas.openxmlformats.org/officeDocument/2006/relationships/oleObject" Target="../embeddings/oleObject4.bin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17.jpeg"/><Relationship Id="rId5" Type="http://schemas.openxmlformats.org/officeDocument/2006/relationships/image" Target="../media/image8.png"/><Relationship Id="rId10" Type="http://schemas.openxmlformats.org/officeDocument/2006/relationships/image" Target="../media/image16.jpeg"/><Relationship Id="rId4" Type="http://schemas.openxmlformats.org/officeDocument/2006/relationships/image" Target="../media/image7.sv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image" Target="../media/image5.png"/><Relationship Id="rId3" Type="http://schemas.openxmlformats.org/officeDocument/2006/relationships/image" Target="../media/image6.png"/><Relationship Id="rId7" Type="http://schemas.openxmlformats.org/officeDocument/2006/relationships/oleObject" Target="../embeddings/oleObject5.bin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19.jpeg"/><Relationship Id="rId5" Type="http://schemas.openxmlformats.org/officeDocument/2006/relationships/image" Target="../media/image8.png"/><Relationship Id="rId10" Type="http://schemas.openxmlformats.org/officeDocument/2006/relationships/image" Target="../media/image18.jpg"/><Relationship Id="rId4" Type="http://schemas.openxmlformats.org/officeDocument/2006/relationships/image" Target="../media/image7.sv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5.png"/><Relationship Id="rId3" Type="http://schemas.openxmlformats.org/officeDocument/2006/relationships/image" Target="../media/image8.png"/><Relationship Id="rId7" Type="http://schemas.openxmlformats.org/officeDocument/2006/relationships/image" Target="../media/image20.jp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11" Type="http://schemas.openxmlformats.org/officeDocument/2006/relationships/image" Target="../media/image21.jp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9.svg"/><Relationship Id="rId9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5.png"/><Relationship Id="rId3" Type="http://schemas.openxmlformats.org/officeDocument/2006/relationships/oleObject" Target="../embeddings/oleObject7.bin"/><Relationship Id="rId7" Type="http://schemas.openxmlformats.org/officeDocument/2006/relationships/image" Target="../media/image23.sv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svg"/><Relationship Id="rId5" Type="http://schemas.openxmlformats.org/officeDocument/2006/relationships/image" Target="../media/image11.png"/><Relationship Id="rId10" Type="http://schemas.openxmlformats.org/officeDocument/2006/relationships/image" Target="../media/image26.png"/><Relationship Id="rId4" Type="http://schemas.openxmlformats.org/officeDocument/2006/relationships/image" Target="../media/image10.wmf"/><Relationship Id="rId9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</a:t>
            </a:r>
          </a:p>
        </p:txBody>
      </p:sp>
      <p:pic>
        <p:nvPicPr>
          <p:cNvPr id="8" name="Content Placeholder 7" descr="Repair Team Sasquatch">
            <a:extLst>
              <a:ext uri="{FF2B5EF4-FFF2-40B4-BE49-F238E27FC236}">
                <a16:creationId xmlns:a16="http://schemas.microsoft.com/office/drawing/2014/main" id="{08E6116F-1581-6C27-C092-8D59F0CF6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890" y="2434653"/>
            <a:ext cx="1083921" cy="1083921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628775" y="1600200"/>
            <a:ext cx="8705850" cy="4000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1622" t="55989" r="40379" b="30499"/>
          <a:stretch/>
        </p:blipFill>
        <p:spPr>
          <a:xfrm>
            <a:off x="0" y="6000280"/>
            <a:ext cx="7501128" cy="8321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41622" t="55989" r="15531" b="30499"/>
          <a:stretch/>
        </p:blipFill>
        <p:spPr>
          <a:xfrm>
            <a:off x="7501128" y="5998112"/>
            <a:ext cx="4690872" cy="83210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981700" y="1883252"/>
            <a:ext cx="56060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Times New Roman" panose="02020603050405020304" pitchFamily="18" charset="0"/>
              </a:rPr>
              <a:t>Fire Safety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Times New Roman" panose="02020603050405020304" pitchFamily="18" charset="0"/>
              </a:rPr>
              <a:t>Course: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Helvetica 65 Medium" panose="020B050000000000000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1F497D"/>
                </a:solidFill>
                <a:latin typeface="Helvetica 65 Medium" panose="020B0500000000000000"/>
                <a:cs typeface="Times New Roman" panose="02020603050405020304" pitchFamily="18" charset="0"/>
              </a:rPr>
              <a:t>Fire Protection K-1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Helvetica 65 Medium" panose="020B050000000000000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304797-4CBD-455C-99CA-3FC43DEA8A87}"/>
              </a:ext>
            </a:extLst>
          </p:cNvPr>
          <p:cNvSpPr txBox="1"/>
          <p:nvPr/>
        </p:nvSpPr>
        <p:spPr>
          <a:xfrm>
            <a:off x="6212648" y="3349387"/>
            <a:ext cx="3539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First Nations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Technical Services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Helvetica 65 Medium" panose="020B0500000000000000" pitchFamily="34" charset="0"/>
                <a:ea typeface="+mn-ea"/>
                <a:cs typeface="+mn-cs"/>
              </a:rPr>
              <a:t>Advisory Group Inc.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5517C159-77FD-490A-AC8A-5A7067755C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428602"/>
              </p:ext>
            </p:extLst>
          </p:nvPr>
        </p:nvGraphicFramePr>
        <p:xfrm>
          <a:off x="2539208" y="1847512"/>
          <a:ext cx="3239021" cy="341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0983960" imgH="11669760" progId="">
                  <p:embed/>
                </p:oleObj>
              </mc:Choice>
              <mc:Fallback>
                <p:oleObj r:id="rId5" imgW="10983960" imgH="1166976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5517C159-77FD-490A-AC8A-5A7067755C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39208" y="1847512"/>
                        <a:ext cx="3239021" cy="3410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0ECBB09-FC96-825B-1647-7722D1D4A36B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91DD1B-DDCE-7970-2E2C-AF77F61E2D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989" y="5221584"/>
            <a:ext cx="827063" cy="77869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C66B9FE-B548-9EA6-367E-65D5B1AAF095}"/>
              </a:ext>
            </a:extLst>
          </p:cNvPr>
          <p:cNvSpPr/>
          <p:nvPr/>
        </p:nvSpPr>
        <p:spPr>
          <a:xfrm>
            <a:off x="2314824" y="5039749"/>
            <a:ext cx="7795647" cy="934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Fire Prevention is Everyone’s Responsibility</a:t>
            </a:r>
            <a:endParaRPr lang="en-CA" sz="2400" i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92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2BD13DB-5248-5D5E-E62E-08F46A16CACC}"/>
              </a:ext>
            </a:extLst>
          </p:cNvPr>
          <p:cNvSpPr/>
          <p:nvPr/>
        </p:nvSpPr>
        <p:spPr>
          <a:xfrm>
            <a:off x="6142774" y="1044432"/>
            <a:ext cx="3699415" cy="3258252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98EC71-52C5-F349-A8E8-E547CFF4827D}"/>
              </a:ext>
            </a:extLst>
          </p:cNvPr>
          <p:cNvSpPr/>
          <p:nvPr/>
        </p:nvSpPr>
        <p:spPr>
          <a:xfrm>
            <a:off x="1099128" y="1469393"/>
            <a:ext cx="2699152" cy="2985961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2698280" imgH="1638000" progId="">
                  <p:embed/>
                </p:oleObj>
              </mc:Choice>
              <mc:Fallback>
                <p:oleObj r:id="rId7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pic>
        <p:nvPicPr>
          <p:cNvPr id="14" name="Picture 13" descr="Triple ice cream cone">
            <a:extLst>
              <a:ext uri="{FF2B5EF4-FFF2-40B4-BE49-F238E27FC236}">
                <a16:creationId xmlns:a16="http://schemas.microsoft.com/office/drawing/2014/main" id="{DA8FCBBD-7B89-D500-BD09-FFB4A2430A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257" y="1119014"/>
            <a:ext cx="2819405" cy="379830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C9E0CE0-4A77-BB66-0867-B1295DE074F3}"/>
              </a:ext>
            </a:extLst>
          </p:cNvPr>
          <p:cNvSpPr/>
          <p:nvPr/>
        </p:nvSpPr>
        <p:spPr>
          <a:xfrm>
            <a:off x="2265770" y="4976602"/>
            <a:ext cx="8472361" cy="836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400" dirty="0">
                <a:solidFill>
                  <a:schemeClr val="tx1"/>
                </a:solidFill>
                <a:latin typeface="Comic Sans MS" panose="030F0702030302020204" pitchFamily="66" charset="0"/>
              </a:rPr>
              <a:t>Which one can burn you?</a:t>
            </a:r>
          </a:p>
        </p:txBody>
      </p:sp>
      <p:pic>
        <p:nvPicPr>
          <p:cNvPr id="18" name="Picture 17" descr="Hand holding pan">
            <a:extLst>
              <a:ext uri="{FF2B5EF4-FFF2-40B4-BE49-F238E27FC236}">
                <a16:creationId xmlns:a16="http://schemas.microsoft.com/office/drawing/2014/main" id="{FBD7B779-DCA1-DA55-8828-FC122594E14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370660"/>
            <a:ext cx="3792966" cy="274507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283F7EF-F392-CEC3-A088-C8B42ACC8364}"/>
              </a:ext>
            </a:extLst>
          </p:cNvPr>
          <p:cNvSpPr/>
          <p:nvPr/>
        </p:nvSpPr>
        <p:spPr>
          <a:xfrm>
            <a:off x="1914525" y="817296"/>
            <a:ext cx="2188137" cy="38518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5000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CE72E6-9748-0BAD-D8E1-32CBE928EFBF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B05455-F5ED-A101-2CC4-E951CDD44DB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2065" y="4976601"/>
            <a:ext cx="791917" cy="74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1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831B15-0E0C-E349-3475-3A00B73ED5DD}"/>
              </a:ext>
            </a:extLst>
          </p:cNvPr>
          <p:cNvSpPr/>
          <p:nvPr/>
        </p:nvSpPr>
        <p:spPr>
          <a:xfrm>
            <a:off x="6834916" y="1190526"/>
            <a:ext cx="2974103" cy="2985961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DB310A-866E-5B99-F264-28B2B82D9828}"/>
              </a:ext>
            </a:extLst>
          </p:cNvPr>
          <p:cNvSpPr/>
          <p:nvPr/>
        </p:nvSpPr>
        <p:spPr>
          <a:xfrm>
            <a:off x="1561887" y="1117395"/>
            <a:ext cx="3029528" cy="2899495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2698280" imgH="1638000" progId="">
                  <p:embed/>
                </p:oleObj>
              </mc:Choice>
              <mc:Fallback>
                <p:oleObj r:id="rId7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E0CE0-4A77-BB66-0867-B1295DE074F3}"/>
              </a:ext>
            </a:extLst>
          </p:cNvPr>
          <p:cNvSpPr/>
          <p:nvPr/>
        </p:nvSpPr>
        <p:spPr>
          <a:xfrm>
            <a:off x="1476138" y="4617694"/>
            <a:ext cx="8472361" cy="836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400" dirty="0">
                <a:solidFill>
                  <a:schemeClr val="tx1"/>
                </a:solidFill>
                <a:latin typeface="Comic Sans MS" panose="030F0702030302020204" pitchFamily="66" charset="0"/>
              </a:rPr>
              <a:t>Which one can burn you?</a:t>
            </a:r>
          </a:p>
        </p:txBody>
      </p:sp>
      <p:pic>
        <p:nvPicPr>
          <p:cNvPr id="3" name="Picture 2" descr="Vintage teddy bear sitting on wood chair">
            <a:extLst>
              <a:ext uri="{FF2B5EF4-FFF2-40B4-BE49-F238E27FC236}">
                <a16:creationId xmlns:a16="http://schemas.microsoft.com/office/drawing/2014/main" id="{5A6EC7C0-5F8E-38B4-BAC7-F43F0FC6FB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127" y="1485348"/>
            <a:ext cx="4170319" cy="2903219"/>
          </a:xfrm>
          <a:prstGeom prst="rect">
            <a:avLst/>
          </a:prstGeom>
        </p:spPr>
      </p:pic>
      <p:pic>
        <p:nvPicPr>
          <p:cNvPr id="6" name="Picture 5" descr="A picture containing indoor, coffee maker, kitchen appliance, blender&#10;&#10;Description automatically generated">
            <a:extLst>
              <a:ext uri="{FF2B5EF4-FFF2-40B4-BE49-F238E27FC236}">
                <a16:creationId xmlns:a16="http://schemas.microsoft.com/office/drawing/2014/main" id="{D19DF905-F650-5352-AA05-71181B569F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138" y="1110693"/>
            <a:ext cx="3201026" cy="36525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B46974-3EDF-31A9-88DC-29EA510B3282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126659-2F2B-F7C8-3382-C5C9FCFE813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2065" y="4976601"/>
            <a:ext cx="791917" cy="74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22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1825133-721E-918D-45BD-6EB32618B28C}"/>
              </a:ext>
            </a:extLst>
          </p:cNvPr>
          <p:cNvSpPr/>
          <p:nvPr/>
        </p:nvSpPr>
        <p:spPr>
          <a:xfrm>
            <a:off x="7220131" y="1175452"/>
            <a:ext cx="3112656" cy="2899495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195272-F291-8766-AE5D-B7FDA59BF7AE}"/>
              </a:ext>
            </a:extLst>
          </p:cNvPr>
          <p:cNvSpPr/>
          <p:nvPr/>
        </p:nvSpPr>
        <p:spPr>
          <a:xfrm>
            <a:off x="1931797" y="1353790"/>
            <a:ext cx="2830326" cy="2985961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2698280" imgH="1638000" progId="">
                  <p:embed/>
                </p:oleObj>
              </mc:Choice>
              <mc:Fallback>
                <p:oleObj r:id="rId7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E0CE0-4A77-BB66-0867-B1295DE074F3}"/>
              </a:ext>
            </a:extLst>
          </p:cNvPr>
          <p:cNvSpPr/>
          <p:nvPr/>
        </p:nvSpPr>
        <p:spPr>
          <a:xfrm>
            <a:off x="2265770" y="4976602"/>
            <a:ext cx="8472361" cy="836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400" dirty="0">
                <a:solidFill>
                  <a:schemeClr val="tx1"/>
                </a:solidFill>
                <a:latin typeface="Comic Sans MS" panose="030F0702030302020204" pitchFamily="66" charset="0"/>
              </a:rPr>
              <a:t>Which one can burn you?</a:t>
            </a:r>
          </a:p>
        </p:txBody>
      </p:sp>
      <p:pic>
        <p:nvPicPr>
          <p:cNvPr id="4" name="Picture 3" descr="Colorful lit candles with blue background">
            <a:extLst>
              <a:ext uri="{FF2B5EF4-FFF2-40B4-BE49-F238E27FC236}">
                <a16:creationId xmlns:a16="http://schemas.microsoft.com/office/drawing/2014/main" id="{82185907-2D86-C24C-C365-EC7D76161B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319" y="1300283"/>
            <a:ext cx="3336279" cy="2542820"/>
          </a:xfrm>
          <a:prstGeom prst="rect">
            <a:avLst/>
          </a:prstGeom>
        </p:spPr>
      </p:pic>
      <p:pic>
        <p:nvPicPr>
          <p:cNvPr id="9" name="Picture 8" descr="Ripe banana">
            <a:extLst>
              <a:ext uri="{FF2B5EF4-FFF2-40B4-BE49-F238E27FC236}">
                <a16:creationId xmlns:a16="http://schemas.microsoft.com/office/drawing/2014/main" id="{BA3277ED-40BD-10FC-3C74-DF9A97477C0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790" y="1520351"/>
            <a:ext cx="3741624" cy="265283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A43D6C0-4228-3396-8D95-2BE98E8EAF83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ACA2E2-1297-AA92-0DF5-6B9E7515E6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2065" y="4976601"/>
            <a:ext cx="791917" cy="74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70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F2ECD7-94F8-EFBB-3352-82D909B8DE7B}"/>
              </a:ext>
            </a:extLst>
          </p:cNvPr>
          <p:cNvSpPr/>
          <p:nvPr/>
        </p:nvSpPr>
        <p:spPr>
          <a:xfrm>
            <a:off x="1780512" y="1511957"/>
            <a:ext cx="3282500" cy="2899495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E55F2B-47D9-E85B-A0BA-276A9DCCF58F}"/>
              </a:ext>
            </a:extLst>
          </p:cNvPr>
          <p:cNvSpPr/>
          <p:nvPr/>
        </p:nvSpPr>
        <p:spPr>
          <a:xfrm>
            <a:off x="7232193" y="1548417"/>
            <a:ext cx="2889584" cy="2985961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2698280" imgH="1638000" progId="">
                  <p:embed/>
                </p:oleObj>
              </mc:Choice>
              <mc:Fallback>
                <p:oleObj r:id="rId7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E0CE0-4A77-BB66-0867-B1295DE074F3}"/>
              </a:ext>
            </a:extLst>
          </p:cNvPr>
          <p:cNvSpPr/>
          <p:nvPr/>
        </p:nvSpPr>
        <p:spPr>
          <a:xfrm>
            <a:off x="2265770" y="4976602"/>
            <a:ext cx="8472361" cy="836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400" dirty="0">
                <a:solidFill>
                  <a:schemeClr val="tx1"/>
                </a:solidFill>
                <a:latin typeface="Comic Sans MS" panose="030F0702030302020204" pitchFamily="66" charset="0"/>
              </a:rPr>
              <a:t>Which one can burn you?</a:t>
            </a:r>
          </a:p>
        </p:txBody>
      </p:sp>
      <p:pic>
        <p:nvPicPr>
          <p:cNvPr id="3" name="Picture 2" descr="Marshmallow on end of stick held to a flame and roasted over a fire">
            <a:extLst>
              <a:ext uri="{FF2B5EF4-FFF2-40B4-BE49-F238E27FC236}">
                <a16:creationId xmlns:a16="http://schemas.microsoft.com/office/drawing/2014/main" id="{07F078F0-58E6-DA16-9FE9-313A65650AF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377" y="1675804"/>
            <a:ext cx="4097357" cy="2735648"/>
          </a:xfrm>
          <a:prstGeom prst="rect">
            <a:avLst/>
          </a:prstGeom>
        </p:spPr>
      </p:pic>
      <p:pic>
        <p:nvPicPr>
          <p:cNvPr id="13" name="Picture 12" descr="School supplies in a box">
            <a:extLst>
              <a:ext uri="{FF2B5EF4-FFF2-40B4-BE49-F238E27FC236}">
                <a16:creationId xmlns:a16="http://schemas.microsoft.com/office/drawing/2014/main" id="{B18D3394-AB16-C41A-FC12-8D8C0E50BC1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91" t="32804" r="27322" b="37697"/>
          <a:stretch/>
        </p:blipFill>
        <p:spPr>
          <a:xfrm>
            <a:off x="6642268" y="1794488"/>
            <a:ext cx="4250262" cy="24938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FD5C660-E61A-CE99-0D33-56052B95C8E2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BCA7B4-D05D-35DF-C5F3-DF346BDACE5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2065" y="4976601"/>
            <a:ext cx="791917" cy="74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5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BBF3AC3-D06F-524D-E967-D4C95BE5C98D}"/>
              </a:ext>
            </a:extLst>
          </p:cNvPr>
          <p:cNvSpPr/>
          <p:nvPr/>
        </p:nvSpPr>
        <p:spPr>
          <a:xfrm>
            <a:off x="1434105" y="1349480"/>
            <a:ext cx="2884397" cy="2985961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51CB4E-739E-61ED-1F7D-A0D317E0DA4E}"/>
              </a:ext>
            </a:extLst>
          </p:cNvPr>
          <p:cNvSpPr/>
          <p:nvPr/>
        </p:nvSpPr>
        <p:spPr>
          <a:xfrm>
            <a:off x="7025486" y="1229069"/>
            <a:ext cx="3342583" cy="2899495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" name="Picture 6" descr="Clothes drying on clothesline">
            <a:extLst>
              <a:ext uri="{FF2B5EF4-FFF2-40B4-BE49-F238E27FC236}">
                <a16:creationId xmlns:a16="http://schemas.microsoft.com/office/drawing/2014/main" id="{F93BC502-38F8-2764-D152-16576CD7A2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18" y="1488788"/>
            <a:ext cx="4897704" cy="3265136"/>
          </a:xfrm>
          <a:prstGeom prst="rect">
            <a:avLst/>
          </a:prstGeom>
        </p:spPr>
      </p:pic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2698280" imgH="1638000" progId="">
                  <p:embed/>
                </p:oleObj>
              </mc:Choice>
              <mc:Fallback>
                <p:oleObj r:id="rId8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0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9E0CE0-4A77-BB66-0867-B1295DE074F3}"/>
              </a:ext>
            </a:extLst>
          </p:cNvPr>
          <p:cNvSpPr/>
          <p:nvPr/>
        </p:nvSpPr>
        <p:spPr>
          <a:xfrm>
            <a:off x="1626567" y="4960802"/>
            <a:ext cx="8472361" cy="836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400" dirty="0">
                <a:solidFill>
                  <a:schemeClr val="tx1"/>
                </a:solidFill>
                <a:latin typeface="Comic Sans MS" panose="030F0702030302020204" pitchFamily="66" charset="0"/>
              </a:rPr>
              <a:t>Which one can burn you?</a:t>
            </a:r>
          </a:p>
        </p:txBody>
      </p:sp>
      <p:pic>
        <p:nvPicPr>
          <p:cNvPr id="4" name="Picture 3" descr="A close-up of a computer chip&#10;&#10;Description automatically generated with low confidence">
            <a:extLst>
              <a:ext uri="{FF2B5EF4-FFF2-40B4-BE49-F238E27FC236}">
                <a16:creationId xmlns:a16="http://schemas.microsoft.com/office/drawing/2014/main" id="{853A8892-312E-6408-C5E7-5C86A6B9E8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126" y="955830"/>
            <a:ext cx="3342583" cy="400497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260279A-D8B5-3D52-2614-48B771036DC1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03F6B1-00A4-50B4-3FDD-0D187B42012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2065" y="4976601"/>
            <a:ext cx="791917" cy="74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84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85FF65-1D0E-4310-8C6A-26A49312E9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5379285"/>
          <a:ext cx="12192001" cy="155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698280" imgH="1638000" progId="">
                  <p:embed/>
                </p:oleObj>
              </mc:Choice>
              <mc:Fallback>
                <p:oleObj r:id="rId3" imgW="12698280" imgH="1638000" progId="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85FF65-1D0E-4310-8C6A-26A49312E9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5379285"/>
                        <a:ext cx="12192001" cy="1557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3815" t="83879" r="39760"/>
          <a:stretch/>
        </p:blipFill>
        <p:spPr>
          <a:xfrm>
            <a:off x="0" y="5908830"/>
            <a:ext cx="12192000" cy="1122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8546B3-8A3D-41FC-9099-4CDBBE7A6337}"/>
              </a:ext>
            </a:extLst>
          </p:cNvPr>
          <p:cNvSpPr txBox="1"/>
          <p:nvPr/>
        </p:nvSpPr>
        <p:spPr>
          <a:xfrm>
            <a:off x="9884426" y="6120910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65 Medium" panose="020B0500000000000000"/>
                <a:ea typeface="+mn-ea"/>
                <a:cs typeface="+mn-cs"/>
              </a:rPr>
              <a:t>tsag.net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2185" y="169843"/>
            <a:ext cx="10531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What do you do if you get burned?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A69BB3-62B0-C6F9-60E2-FCF596A33A20}"/>
              </a:ext>
            </a:extLst>
          </p:cNvPr>
          <p:cNvSpPr/>
          <p:nvPr/>
        </p:nvSpPr>
        <p:spPr>
          <a:xfrm>
            <a:off x="371475" y="4224920"/>
            <a:ext cx="2738355" cy="6283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1. Always tell an Adult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69DC80-A51E-2E5C-76A5-C9F447A3EDC0}"/>
              </a:ext>
            </a:extLst>
          </p:cNvPr>
          <p:cNvSpPr/>
          <p:nvPr/>
        </p:nvSpPr>
        <p:spPr>
          <a:xfrm>
            <a:off x="4005758" y="4271187"/>
            <a:ext cx="3260890" cy="6283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2. Hold the burn under cool water for 15 minutes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D619F9E-CAF1-AC26-1A5D-29E7708F887D}"/>
              </a:ext>
            </a:extLst>
          </p:cNvPr>
          <p:cNvSpPr/>
          <p:nvPr/>
        </p:nvSpPr>
        <p:spPr>
          <a:xfrm>
            <a:off x="8337925" y="4250427"/>
            <a:ext cx="2738355" cy="6283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3. Cover it with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 bandage.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3" name="Graphic 2" descr="Man with kid with solid fill">
            <a:extLst>
              <a:ext uri="{FF2B5EF4-FFF2-40B4-BE49-F238E27FC236}">
                <a16:creationId xmlns:a16="http://schemas.microsoft.com/office/drawing/2014/main" id="{1E81E628-11F1-2BE7-CA67-2C6E8ABF8C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7996" y="1869260"/>
            <a:ext cx="2156251" cy="2156251"/>
          </a:xfrm>
          <a:prstGeom prst="rect">
            <a:avLst/>
          </a:prstGeom>
        </p:spPr>
      </p:pic>
      <p:pic>
        <p:nvPicPr>
          <p:cNvPr id="7" name="Graphic 6" descr="Handwashing with solid fill">
            <a:extLst>
              <a:ext uri="{FF2B5EF4-FFF2-40B4-BE49-F238E27FC236}">
                <a16:creationId xmlns:a16="http://schemas.microsoft.com/office/drawing/2014/main" id="{E3887799-2D30-30CB-34BA-CB66FDB2C7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77847" y="2071561"/>
            <a:ext cx="1887467" cy="1887467"/>
          </a:xfrm>
          <a:prstGeom prst="rect">
            <a:avLst/>
          </a:prstGeom>
        </p:spPr>
      </p:pic>
      <p:pic>
        <p:nvPicPr>
          <p:cNvPr id="14" name="Graphic 13" descr="Adhesive Bandage with solid fill">
            <a:extLst>
              <a:ext uri="{FF2B5EF4-FFF2-40B4-BE49-F238E27FC236}">
                <a16:creationId xmlns:a16="http://schemas.microsoft.com/office/drawing/2014/main" id="{E77B805B-A733-FD9D-CEE9-4FB5B167F8B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864771" y="2247591"/>
            <a:ext cx="1502337" cy="150233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F501E44-E114-CC40-551C-BE0801BFB453}"/>
              </a:ext>
            </a:extLst>
          </p:cNvPr>
          <p:cNvSpPr/>
          <p:nvPr/>
        </p:nvSpPr>
        <p:spPr>
          <a:xfrm>
            <a:off x="11122797" y="4855645"/>
            <a:ext cx="827063" cy="954429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AC9B57-0E54-6FED-0E46-00CBDA5D2D5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2065" y="4976601"/>
            <a:ext cx="791917" cy="74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81378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</TotalTime>
  <Words>136</Words>
  <Application>Microsoft Office PowerPoint</Application>
  <PresentationFormat>Widescreen</PresentationFormat>
  <Paragraphs>36</Paragraphs>
  <Slides>7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Helvetica</vt:lpstr>
      <vt:lpstr>Helvetica 65 Medium</vt:lpstr>
      <vt:lpstr>1_Office Theme</vt:lpstr>
      <vt:lpstr>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</dc:title>
  <dc:creator>Kym Keith</dc:creator>
  <cp:lastModifiedBy>Kym Keith</cp:lastModifiedBy>
  <cp:revision>3</cp:revision>
  <dcterms:created xsi:type="dcterms:W3CDTF">2022-08-17T22:17:55Z</dcterms:created>
  <dcterms:modified xsi:type="dcterms:W3CDTF">2023-03-27T21:15:53Z</dcterms:modified>
  <cp:contentStatus/>
</cp:coreProperties>
</file>