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9" r:id="rId2"/>
    <p:sldId id="301" r:id="rId3"/>
    <p:sldId id="305" r:id="rId4"/>
    <p:sldId id="304" r:id="rId5"/>
    <p:sldId id="314" r:id="rId6"/>
    <p:sldId id="307" r:id="rId7"/>
    <p:sldId id="315" r:id="rId8"/>
    <p:sldId id="310" r:id="rId9"/>
    <p:sldId id="31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6A16C-269C-4D75-B326-55EDB4906B2E}" v="35" dt="2023-01-24T17:56:52.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8351" autoAdjust="0"/>
  </p:normalViewPr>
  <p:slideViewPr>
    <p:cSldViewPr snapToGrid="0">
      <p:cViewPr varScale="1">
        <p:scale>
          <a:sx n="65" d="100"/>
          <a:sy n="65" d="100"/>
        </p:scale>
        <p:origin x="23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AEAD521B-8837-48FB-886E-AD6FDAA93945}"/>
    <pc:docChg chg="undo custSel addSld delSld modSld sldOrd">
      <pc:chgData name="Kym Keith" userId="8510a1b8fa4ba23a" providerId="LiveId" clId="{AEAD521B-8837-48FB-886E-AD6FDAA93945}" dt="2022-10-10T21:54:15.425" v="532" actId="20577"/>
      <pc:docMkLst>
        <pc:docMk/>
      </pc:docMkLst>
      <pc:sldChg chg="modSp mod">
        <pc:chgData name="Kym Keith" userId="8510a1b8fa4ba23a" providerId="LiveId" clId="{AEAD521B-8837-48FB-886E-AD6FDAA93945}" dt="2022-10-06T16:19:47.489" v="462" actId="20577"/>
        <pc:sldMkLst>
          <pc:docMk/>
          <pc:sldMk cId="822926021" sldId="259"/>
        </pc:sldMkLst>
        <pc:spChg chg="mod">
          <ac:chgData name="Kym Keith" userId="8510a1b8fa4ba23a" providerId="LiveId" clId="{AEAD521B-8837-48FB-886E-AD6FDAA93945}" dt="2022-10-06T16:19:47.489" v="462" actId="20577"/>
          <ac:spMkLst>
            <pc:docMk/>
            <pc:sldMk cId="822926021" sldId="259"/>
            <ac:spMk id="14" creationId="{00000000-0000-0000-0000-000000000000}"/>
          </ac:spMkLst>
        </pc:spChg>
      </pc:sldChg>
      <pc:sldChg chg="modSp mod modNotesTx">
        <pc:chgData name="Kym Keith" userId="8510a1b8fa4ba23a" providerId="LiveId" clId="{AEAD521B-8837-48FB-886E-AD6FDAA93945}" dt="2022-10-06T15:42:31.240" v="99" actId="14100"/>
        <pc:sldMkLst>
          <pc:docMk/>
          <pc:sldMk cId="4167256178" sldId="301"/>
        </pc:sldMkLst>
        <pc:spChg chg="mod">
          <ac:chgData name="Kym Keith" userId="8510a1b8fa4ba23a" providerId="LiveId" clId="{AEAD521B-8837-48FB-886E-AD6FDAA93945}" dt="2022-10-06T15:42:31.240" v="99" actId="14100"/>
          <ac:spMkLst>
            <pc:docMk/>
            <pc:sldMk cId="4167256178" sldId="301"/>
            <ac:spMk id="3" creationId="{FD85E96E-6700-2308-81A9-BEA78E15B6DE}"/>
          </ac:spMkLst>
        </pc:spChg>
        <pc:spChg chg="mod">
          <ac:chgData name="Kym Keith" userId="8510a1b8fa4ba23a" providerId="LiveId" clId="{AEAD521B-8837-48FB-886E-AD6FDAA93945}" dt="2022-10-06T15:33:15.241" v="36" actId="313"/>
          <ac:spMkLst>
            <pc:docMk/>
            <pc:sldMk cId="4167256178" sldId="301"/>
            <ac:spMk id="4" creationId="{00000000-0000-0000-0000-000000000000}"/>
          </ac:spMkLst>
        </pc:spChg>
      </pc:sldChg>
      <pc:sldChg chg="addSp delSp modSp add del mod delAnim modNotesTx">
        <pc:chgData name="Kym Keith" userId="8510a1b8fa4ba23a" providerId="LiveId" clId="{AEAD521B-8837-48FB-886E-AD6FDAA93945}" dt="2022-10-06T16:08:04.065" v="284" actId="6549"/>
        <pc:sldMkLst>
          <pc:docMk/>
          <pc:sldMk cId="3565376877" sldId="304"/>
        </pc:sldMkLst>
        <pc:spChg chg="del mod">
          <ac:chgData name="Kym Keith" userId="8510a1b8fa4ba23a" providerId="LiveId" clId="{AEAD521B-8837-48FB-886E-AD6FDAA93945}" dt="2022-10-06T15:50:39.511" v="193" actId="478"/>
          <ac:spMkLst>
            <pc:docMk/>
            <pc:sldMk cId="3565376877" sldId="304"/>
            <ac:spMk id="3" creationId="{CF121C55-C382-D3D3-110A-B51B3C1B1599}"/>
          </ac:spMkLst>
        </pc:spChg>
        <pc:spChg chg="mod">
          <ac:chgData name="Kym Keith" userId="8510a1b8fa4ba23a" providerId="LiveId" clId="{AEAD521B-8837-48FB-886E-AD6FDAA93945}" dt="2022-10-06T15:49:15.330" v="189" actId="20577"/>
          <ac:spMkLst>
            <pc:docMk/>
            <pc:sldMk cId="3565376877" sldId="304"/>
            <ac:spMk id="4" creationId="{00000000-0000-0000-0000-000000000000}"/>
          </ac:spMkLst>
        </pc:spChg>
        <pc:picChg chg="del">
          <ac:chgData name="Kym Keith" userId="8510a1b8fa4ba23a" providerId="LiveId" clId="{AEAD521B-8837-48FB-886E-AD6FDAA93945}" dt="2022-10-06T15:50:34.345" v="191" actId="478"/>
          <ac:picMkLst>
            <pc:docMk/>
            <pc:sldMk cId="3565376877" sldId="304"/>
            <ac:picMk id="2" creationId="{41235151-6EC2-D230-394B-C3E345E5BDFB}"/>
          </ac:picMkLst>
        </pc:picChg>
        <pc:picChg chg="add mod">
          <ac:chgData name="Kym Keith" userId="8510a1b8fa4ba23a" providerId="LiveId" clId="{AEAD521B-8837-48FB-886E-AD6FDAA93945}" dt="2022-10-06T15:54:37.431" v="200" actId="1076"/>
          <ac:picMkLst>
            <pc:docMk/>
            <pc:sldMk cId="3565376877" sldId="304"/>
            <ac:picMk id="7" creationId="{C067209B-F6D6-0093-0C5D-60F8D55F52F1}"/>
          </ac:picMkLst>
        </pc:picChg>
      </pc:sldChg>
      <pc:sldChg chg="addSp delSp modSp add del mod delAnim modAnim modNotesTx">
        <pc:chgData name="Kym Keith" userId="8510a1b8fa4ba23a" providerId="LiveId" clId="{AEAD521B-8837-48FB-886E-AD6FDAA93945}" dt="2022-10-06T16:05:44.019" v="232"/>
        <pc:sldMkLst>
          <pc:docMk/>
          <pc:sldMk cId="2648453369" sldId="305"/>
        </pc:sldMkLst>
        <pc:spChg chg="add mod">
          <ac:chgData name="Kym Keith" userId="8510a1b8fa4ba23a" providerId="LiveId" clId="{AEAD521B-8837-48FB-886E-AD6FDAA93945}" dt="2022-10-06T15:47:00.999" v="161" actId="20577"/>
          <ac:spMkLst>
            <pc:docMk/>
            <pc:sldMk cId="2648453369" sldId="305"/>
            <ac:spMk id="3" creationId="{A0C0FFD6-FA70-CE72-8EBD-B92CFA5FED95}"/>
          </ac:spMkLst>
        </pc:spChg>
        <pc:spChg chg="del mod">
          <ac:chgData name="Kym Keith" userId="8510a1b8fa4ba23a" providerId="LiveId" clId="{AEAD521B-8837-48FB-886E-AD6FDAA93945}" dt="2022-10-06T15:44:12.435" v="130" actId="478"/>
          <ac:spMkLst>
            <pc:docMk/>
            <pc:sldMk cId="2648453369" sldId="305"/>
            <ac:spMk id="6" creationId="{0B08BDA7-1BBF-BDF1-079B-6D78D171C229}"/>
          </ac:spMkLst>
        </pc:spChg>
        <pc:picChg chg="del">
          <ac:chgData name="Kym Keith" userId="8510a1b8fa4ba23a" providerId="LiveId" clId="{AEAD521B-8837-48FB-886E-AD6FDAA93945}" dt="2022-10-06T15:43:03.339" v="100" actId="478"/>
          <ac:picMkLst>
            <pc:docMk/>
            <pc:sldMk cId="2648453369" sldId="305"/>
            <ac:picMk id="2" creationId="{F7EA7BD9-6EA7-2798-AD28-DC080F99CFA6}"/>
          </ac:picMkLst>
        </pc:picChg>
        <pc:picChg chg="add mod">
          <ac:chgData name="Kym Keith" userId="8510a1b8fa4ba23a" providerId="LiveId" clId="{AEAD521B-8837-48FB-886E-AD6FDAA93945}" dt="2022-10-06T15:47:56.872" v="164" actId="1076"/>
          <ac:picMkLst>
            <pc:docMk/>
            <pc:sldMk cId="2648453369" sldId="305"/>
            <ac:picMk id="4" creationId="{79F4A8C7-F23D-34D1-72CA-5C20C12CFEE6}"/>
          </ac:picMkLst>
        </pc:picChg>
      </pc:sldChg>
      <pc:sldChg chg="del">
        <pc:chgData name="Kym Keith" userId="8510a1b8fa4ba23a" providerId="LiveId" clId="{AEAD521B-8837-48FB-886E-AD6FDAA93945}" dt="2022-10-06T16:12:52.379" v="291" actId="47"/>
        <pc:sldMkLst>
          <pc:docMk/>
          <pc:sldMk cId="225955241" sldId="306"/>
        </pc:sldMkLst>
      </pc:sldChg>
      <pc:sldChg chg="addSp delSp modSp add mod modNotesTx">
        <pc:chgData name="Kym Keith" userId="8510a1b8fa4ba23a" providerId="LiveId" clId="{AEAD521B-8837-48FB-886E-AD6FDAA93945}" dt="2022-10-06T16:03:46.153" v="214" actId="14100"/>
        <pc:sldMkLst>
          <pc:docMk/>
          <pc:sldMk cId="1459435372" sldId="307"/>
        </pc:sldMkLst>
        <pc:spChg chg="mod">
          <ac:chgData name="Kym Keith" userId="8510a1b8fa4ba23a" providerId="LiveId" clId="{AEAD521B-8837-48FB-886E-AD6FDAA93945}" dt="2022-10-06T15:55:29.561" v="207" actId="255"/>
          <ac:spMkLst>
            <pc:docMk/>
            <pc:sldMk cId="1459435372" sldId="307"/>
            <ac:spMk id="4" creationId="{00000000-0000-0000-0000-000000000000}"/>
          </ac:spMkLst>
        </pc:spChg>
        <pc:picChg chg="add mod">
          <ac:chgData name="Kym Keith" userId="8510a1b8fa4ba23a" providerId="LiveId" clId="{AEAD521B-8837-48FB-886E-AD6FDAA93945}" dt="2022-10-06T16:03:46.153" v="214" actId="14100"/>
          <ac:picMkLst>
            <pc:docMk/>
            <pc:sldMk cId="1459435372" sldId="307"/>
            <ac:picMk id="3" creationId="{C5FF4736-DD03-013F-07C5-B8749435A2DD}"/>
          </ac:picMkLst>
        </pc:picChg>
        <pc:picChg chg="del">
          <ac:chgData name="Kym Keith" userId="8510a1b8fa4ba23a" providerId="LiveId" clId="{AEAD521B-8837-48FB-886E-AD6FDAA93945}" dt="2022-10-06T15:55:18.005" v="203" actId="478"/>
          <ac:picMkLst>
            <pc:docMk/>
            <pc:sldMk cId="1459435372" sldId="307"/>
            <ac:picMk id="7" creationId="{C067209B-F6D6-0093-0C5D-60F8D55F52F1}"/>
          </ac:picMkLst>
        </pc:picChg>
      </pc:sldChg>
      <pc:sldChg chg="addSp delSp modSp new mod modAnim modNotesTx">
        <pc:chgData name="Kym Keith" userId="8510a1b8fa4ba23a" providerId="LiveId" clId="{AEAD521B-8837-48FB-886E-AD6FDAA93945}" dt="2022-10-06T16:10:15.810" v="285"/>
        <pc:sldMkLst>
          <pc:docMk/>
          <pc:sldMk cId="573944889" sldId="308"/>
        </pc:sldMkLst>
        <pc:spChg chg="mod">
          <ac:chgData name="Kym Keith" userId="8510a1b8fa4ba23a" providerId="LiveId" clId="{AEAD521B-8837-48FB-886E-AD6FDAA93945}" dt="2022-10-06T16:06:49.656" v="266" actId="20577"/>
          <ac:spMkLst>
            <pc:docMk/>
            <pc:sldMk cId="573944889" sldId="308"/>
            <ac:spMk id="2" creationId="{89C32816-60FA-08EB-5EE7-820C10D3202F}"/>
          </ac:spMkLst>
        </pc:spChg>
        <pc:spChg chg="del">
          <ac:chgData name="Kym Keith" userId="8510a1b8fa4ba23a" providerId="LiveId" clId="{AEAD521B-8837-48FB-886E-AD6FDAA93945}" dt="2022-10-06T16:10:15.810" v="285"/>
          <ac:spMkLst>
            <pc:docMk/>
            <pc:sldMk cId="573944889" sldId="308"/>
            <ac:spMk id="3" creationId="{4F61DB11-99DC-0D1D-A816-B826747FDFBD}"/>
          </ac:spMkLst>
        </pc:spChg>
        <pc:picChg chg="add mod">
          <ac:chgData name="Kym Keith" userId="8510a1b8fa4ba23a" providerId="LiveId" clId="{AEAD521B-8837-48FB-886E-AD6FDAA93945}" dt="2022-10-06T16:10:15.810" v="285"/>
          <ac:picMkLst>
            <pc:docMk/>
            <pc:sldMk cId="573944889" sldId="308"/>
            <ac:picMk id="4" creationId="{1697AA9C-0C0A-E0BB-8135-F8D6AD0EC063}"/>
          </ac:picMkLst>
        </pc:picChg>
      </pc:sldChg>
      <pc:sldChg chg="addSp delSp modSp add mod ord delAnim modAnim">
        <pc:chgData name="Kym Keith" userId="8510a1b8fa4ba23a" providerId="LiveId" clId="{AEAD521B-8837-48FB-886E-AD6FDAA93945}" dt="2022-10-06T16:13:02.550" v="293"/>
        <pc:sldMkLst>
          <pc:docMk/>
          <pc:sldMk cId="1839509857" sldId="309"/>
        </pc:sldMkLst>
        <pc:spChg chg="mod">
          <ac:chgData name="Kym Keith" userId="8510a1b8fa4ba23a" providerId="LiveId" clId="{AEAD521B-8837-48FB-886E-AD6FDAA93945}" dt="2022-10-06T16:12:00.032" v="288" actId="27636"/>
          <ac:spMkLst>
            <pc:docMk/>
            <pc:sldMk cId="1839509857" sldId="309"/>
            <ac:spMk id="2" creationId="{89C32816-60FA-08EB-5EE7-820C10D3202F}"/>
          </ac:spMkLst>
        </pc:spChg>
        <pc:spChg chg="add del mod">
          <ac:chgData name="Kym Keith" userId="8510a1b8fa4ba23a" providerId="LiveId" clId="{AEAD521B-8837-48FB-886E-AD6FDAA93945}" dt="2022-10-06T16:12:28.061" v="290"/>
          <ac:spMkLst>
            <pc:docMk/>
            <pc:sldMk cId="1839509857" sldId="309"/>
            <ac:spMk id="5" creationId="{7B2ED706-CE25-86C4-95B9-3689A0837AE2}"/>
          </ac:spMkLst>
        </pc:spChg>
        <pc:picChg chg="del">
          <ac:chgData name="Kym Keith" userId="8510a1b8fa4ba23a" providerId="LiveId" clId="{AEAD521B-8837-48FB-886E-AD6FDAA93945}" dt="2022-10-06T16:12:11.480" v="289" actId="478"/>
          <ac:picMkLst>
            <pc:docMk/>
            <pc:sldMk cId="1839509857" sldId="309"/>
            <ac:picMk id="4" creationId="{1697AA9C-0C0A-E0BB-8135-F8D6AD0EC063}"/>
          </ac:picMkLst>
        </pc:picChg>
        <pc:picChg chg="add mod">
          <ac:chgData name="Kym Keith" userId="8510a1b8fa4ba23a" providerId="LiveId" clId="{AEAD521B-8837-48FB-886E-AD6FDAA93945}" dt="2022-10-06T16:12:28.061" v="290"/>
          <ac:picMkLst>
            <pc:docMk/>
            <pc:sldMk cId="1839509857" sldId="309"/>
            <ac:picMk id="6" creationId="{0528261C-754B-DAFF-CD1F-FBD6ED62892D}"/>
          </ac:picMkLst>
        </pc:picChg>
      </pc:sldChg>
      <pc:sldChg chg="addSp delSp modSp add mod ord modAnim modNotesTx">
        <pc:chgData name="Kym Keith" userId="8510a1b8fa4ba23a" providerId="LiveId" clId="{AEAD521B-8837-48FB-886E-AD6FDAA93945}" dt="2022-10-06T16:19:11.489" v="459" actId="1076"/>
        <pc:sldMkLst>
          <pc:docMk/>
          <pc:sldMk cId="1740601285" sldId="310"/>
        </pc:sldMkLst>
        <pc:spChg chg="mod">
          <ac:chgData name="Kym Keith" userId="8510a1b8fa4ba23a" providerId="LiveId" clId="{AEAD521B-8837-48FB-886E-AD6FDAA93945}" dt="2022-10-06T16:17:01.257" v="456" actId="20577"/>
          <ac:spMkLst>
            <pc:docMk/>
            <pc:sldMk cId="1740601285" sldId="310"/>
            <ac:spMk id="4" creationId="{00000000-0000-0000-0000-000000000000}"/>
          </ac:spMkLst>
        </pc:spChg>
        <pc:picChg chg="add mod">
          <ac:chgData name="Kym Keith" userId="8510a1b8fa4ba23a" providerId="LiveId" clId="{AEAD521B-8837-48FB-886E-AD6FDAA93945}" dt="2022-10-06T16:19:11.489" v="459" actId="1076"/>
          <ac:picMkLst>
            <pc:docMk/>
            <pc:sldMk cId="1740601285" sldId="310"/>
            <ac:picMk id="2" creationId="{F09672A2-024B-C0B9-DBF6-A2CB34EFF3D9}"/>
          </ac:picMkLst>
        </pc:picChg>
        <pc:picChg chg="del">
          <ac:chgData name="Kym Keith" userId="8510a1b8fa4ba23a" providerId="LiveId" clId="{AEAD521B-8837-48FB-886E-AD6FDAA93945}" dt="2022-10-06T16:15:39.842" v="344" actId="478"/>
          <ac:picMkLst>
            <pc:docMk/>
            <pc:sldMk cId="1740601285" sldId="310"/>
            <ac:picMk id="7" creationId="{C067209B-F6D6-0093-0C5D-60F8D55F52F1}"/>
          </ac:picMkLst>
        </pc:picChg>
      </pc:sldChg>
      <pc:sldChg chg="new del">
        <pc:chgData name="Kym Keith" userId="8510a1b8fa4ba23a" providerId="LiveId" clId="{AEAD521B-8837-48FB-886E-AD6FDAA93945}" dt="2022-10-06T17:25:23.161" v="464" actId="47"/>
        <pc:sldMkLst>
          <pc:docMk/>
          <pc:sldMk cId="240783532" sldId="311"/>
        </pc:sldMkLst>
      </pc:sldChg>
      <pc:sldChg chg="addSp delSp modSp add mod delAnim">
        <pc:chgData name="Kym Keith" userId="8510a1b8fa4ba23a" providerId="LiveId" clId="{AEAD521B-8837-48FB-886E-AD6FDAA93945}" dt="2022-10-06T17:26:19.642" v="470" actId="14100"/>
        <pc:sldMkLst>
          <pc:docMk/>
          <pc:sldMk cId="4147185204" sldId="311"/>
        </pc:sldMkLst>
        <pc:spChg chg="add mod">
          <ac:chgData name="Kym Keith" userId="8510a1b8fa4ba23a" providerId="LiveId" clId="{AEAD521B-8837-48FB-886E-AD6FDAA93945}" dt="2022-10-06T17:26:19.642" v="470" actId="14100"/>
          <ac:spMkLst>
            <pc:docMk/>
            <pc:sldMk cId="4147185204" sldId="311"/>
            <ac:spMk id="3" creationId="{87BF4F15-3D79-977E-8E60-D79FAE69A71B}"/>
          </ac:spMkLst>
        </pc:spChg>
        <pc:picChg chg="del">
          <ac:chgData name="Kym Keith" userId="8510a1b8fa4ba23a" providerId="LiveId" clId="{AEAD521B-8837-48FB-886E-AD6FDAA93945}" dt="2022-10-06T17:25:54.801" v="466" actId="478"/>
          <ac:picMkLst>
            <pc:docMk/>
            <pc:sldMk cId="4147185204" sldId="311"/>
            <ac:picMk id="2" creationId="{F09672A2-024B-C0B9-DBF6-A2CB34EFF3D9}"/>
          </ac:picMkLst>
        </pc:picChg>
      </pc:sldChg>
      <pc:sldChg chg="modSp add mod">
        <pc:chgData name="Kym Keith" userId="8510a1b8fa4ba23a" providerId="LiveId" clId="{AEAD521B-8837-48FB-886E-AD6FDAA93945}" dt="2022-10-10T21:54:04.645" v="511" actId="313"/>
        <pc:sldMkLst>
          <pc:docMk/>
          <pc:sldMk cId="1234760366" sldId="312"/>
        </pc:sldMkLst>
        <pc:spChg chg="mod">
          <ac:chgData name="Kym Keith" userId="8510a1b8fa4ba23a" providerId="LiveId" clId="{AEAD521B-8837-48FB-886E-AD6FDAA93945}" dt="2022-10-10T21:51:23.743" v="509"/>
          <ac:spMkLst>
            <pc:docMk/>
            <pc:sldMk cId="1234760366" sldId="312"/>
            <ac:spMk id="3" creationId="{87BF4F15-3D79-977E-8E60-D79FAE69A71B}"/>
          </ac:spMkLst>
        </pc:spChg>
        <pc:spChg chg="mod">
          <ac:chgData name="Kym Keith" userId="8510a1b8fa4ba23a" providerId="LiveId" clId="{AEAD521B-8837-48FB-886E-AD6FDAA93945}" dt="2022-10-10T21:54:04.645" v="511" actId="313"/>
          <ac:spMkLst>
            <pc:docMk/>
            <pc:sldMk cId="1234760366" sldId="312"/>
            <ac:spMk id="4" creationId="{00000000-0000-0000-0000-000000000000}"/>
          </ac:spMkLst>
        </pc:spChg>
      </pc:sldChg>
      <pc:sldChg chg="modSp add mod">
        <pc:chgData name="Kym Keith" userId="8510a1b8fa4ba23a" providerId="LiveId" clId="{AEAD521B-8837-48FB-886E-AD6FDAA93945}" dt="2022-10-10T21:54:15.425" v="532" actId="20577"/>
        <pc:sldMkLst>
          <pc:docMk/>
          <pc:sldMk cId="3361473700" sldId="313"/>
        </pc:sldMkLst>
        <pc:spChg chg="mod">
          <ac:chgData name="Kym Keith" userId="8510a1b8fa4ba23a" providerId="LiveId" clId="{AEAD521B-8837-48FB-886E-AD6FDAA93945}" dt="2022-10-10T21:54:15.425" v="532" actId="20577"/>
          <ac:spMkLst>
            <pc:docMk/>
            <pc:sldMk cId="3361473700" sldId="313"/>
            <ac:spMk id="4" creationId="{00000000-0000-0000-0000-000000000000}"/>
          </ac:spMkLst>
        </pc:spChg>
      </pc:sldChg>
    </pc:docChg>
  </pc:docChgLst>
  <pc:docChgLst>
    <pc:chgData name="Kym Keith" userId="8510a1b8fa4ba23a" providerId="LiveId" clId="{30C6A16C-269C-4D75-B326-55EDB4906B2E}"/>
    <pc:docChg chg="undo redo custSel addSld delSld modSld sldOrd">
      <pc:chgData name="Kym Keith" userId="8510a1b8fa4ba23a" providerId="LiveId" clId="{30C6A16C-269C-4D75-B326-55EDB4906B2E}" dt="2022-11-15T17:56:35.994" v="292"/>
      <pc:docMkLst>
        <pc:docMk/>
      </pc:docMkLst>
      <pc:sldChg chg="addSp delSp modSp mod">
        <pc:chgData name="Kym Keith" userId="8510a1b8fa4ba23a" providerId="LiveId" clId="{30C6A16C-269C-4D75-B326-55EDB4906B2E}" dt="2022-11-14T19:34:31.688" v="39"/>
        <pc:sldMkLst>
          <pc:docMk/>
          <pc:sldMk cId="822926021" sldId="259"/>
        </pc:sldMkLst>
        <pc:spChg chg="add mod">
          <ac:chgData name="Kym Keith" userId="8510a1b8fa4ba23a" providerId="LiveId" clId="{30C6A16C-269C-4D75-B326-55EDB4906B2E}" dt="2022-11-14T19:33:14.312" v="22"/>
          <ac:spMkLst>
            <pc:docMk/>
            <pc:sldMk cId="822926021" sldId="259"/>
            <ac:spMk id="3" creationId="{481D4A91-1810-A960-34D1-BD70E75310B0}"/>
          </ac:spMkLst>
        </pc:spChg>
        <pc:spChg chg="add mod">
          <ac:chgData name="Kym Keith" userId="8510a1b8fa4ba23a" providerId="LiveId" clId="{30C6A16C-269C-4D75-B326-55EDB4906B2E}" dt="2022-11-14T19:33:32.154" v="25" actId="14100"/>
          <ac:spMkLst>
            <pc:docMk/>
            <pc:sldMk cId="822926021" sldId="259"/>
            <ac:spMk id="10" creationId="{49167B44-3951-9518-EF1A-4EE04ABBF518}"/>
          </ac:spMkLst>
        </pc:spChg>
        <pc:spChg chg="add del mod">
          <ac:chgData name="Kym Keith" userId="8510a1b8fa4ba23a" providerId="LiveId" clId="{30C6A16C-269C-4D75-B326-55EDB4906B2E}" dt="2022-11-14T19:34:17.910" v="37" actId="478"/>
          <ac:spMkLst>
            <pc:docMk/>
            <pc:sldMk cId="822926021" sldId="259"/>
            <ac:spMk id="13" creationId="{9F4F9095-8693-C0F6-8345-6FDFB212F89C}"/>
          </ac:spMkLst>
        </pc:spChg>
        <pc:spChg chg="mod">
          <ac:chgData name="Kym Keith" userId="8510a1b8fa4ba23a" providerId="LiveId" clId="{30C6A16C-269C-4D75-B326-55EDB4906B2E}" dt="2022-11-07T21:53:47.997" v="1" actId="6549"/>
          <ac:spMkLst>
            <pc:docMk/>
            <pc:sldMk cId="822926021" sldId="259"/>
            <ac:spMk id="14" creationId="{00000000-0000-0000-0000-000000000000}"/>
          </ac:spMkLst>
        </pc:spChg>
        <pc:picChg chg="add mod">
          <ac:chgData name="Kym Keith" userId="8510a1b8fa4ba23a" providerId="LiveId" clId="{30C6A16C-269C-4D75-B326-55EDB4906B2E}" dt="2022-11-14T19:33:24.424" v="23"/>
          <ac:picMkLst>
            <pc:docMk/>
            <pc:sldMk cId="822926021" sldId="259"/>
            <ac:picMk id="7" creationId="{73B11F91-DBA5-BC0B-C19A-7288F893B09F}"/>
          </ac:picMkLst>
        </pc:picChg>
        <pc:picChg chg="add del mod">
          <ac:chgData name="Kym Keith" userId="8510a1b8fa4ba23a" providerId="LiveId" clId="{30C6A16C-269C-4D75-B326-55EDB4906B2E}" dt="2022-11-14T19:34:31.688" v="39"/>
          <ac:picMkLst>
            <pc:docMk/>
            <pc:sldMk cId="822926021" sldId="259"/>
            <ac:picMk id="15" creationId="{516FE02D-53ED-12B6-D7AA-8B8471C0EB1D}"/>
          </ac:picMkLst>
        </pc:picChg>
      </pc:sldChg>
      <pc:sldChg chg="addSp delSp modSp mod delAnim modAnim">
        <pc:chgData name="Kym Keith" userId="8510a1b8fa4ba23a" providerId="LiveId" clId="{30C6A16C-269C-4D75-B326-55EDB4906B2E}" dt="2022-11-15T17:55:06.738" v="276" actId="113"/>
        <pc:sldMkLst>
          <pc:docMk/>
          <pc:sldMk cId="4167256178" sldId="301"/>
        </pc:sldMkLst>
        <pc:spChg chg="add mod">
          <ac:chgData name="Kym Keith" userId="8510a1b8fa4ba23a" providerId="LiveId" clId="{30C6A16C-269C-4D75-B326-55EDB4906B2E}" dt="2022-11-14T19:33:53.071" v="27"/>
          <ac:spMkLst>
            <pc:docMk/>
            <pc:sldMk cId="4167256178" sldId="301"/>
            <ac:spMk id="3" creationId="{410449EB-DFCB-086D-B618-49B771E7EDB2}"/>
          </ac:spMkLst>
        </pc:spChg>
        <pc:spChg chg="del mod">
          <ac:chgData name="Kym Keith" userId="8510a1b8fa4ba23a" providerId="LiveId" clId="{30C6A16C-269C-4D75-B326-55EDB4906B2E}" dt="2022-11-07T23:38:38.561" v="14" actId="478"/>
          <ac:spMkLst>
            <pc:docMk/>
            <pc:sldMk cId="4167256178" sldId="301"/>
            <ac:spMk id="3" creationId="{FD85E96E-6700-2308-81A9-BEA78E15B6DE}"/>
          </ac:spMkLst>
        </pc:spChg>
        <pc:spChg chg="mod">
          <ac:chgData name="Kym Keith" userId="8510a1b8fa4ba23a" providerId="LiveId" clId="{30C6A16C-269C-4D75-B326-55EDB4906B2E}" dt="2022-11-15T17:55:06.738" v="276" actId="113"/>
          <ac:spMkLst>
            <pc:docMk/>
            <pc:sldMk cId="4167256178" sldId="301"/>
            <ac:spMk id="4" creationId="{00000000-0000-0000-0000-000000000000}"/>
          </ac:spMkLst>
        </pc:spChg>
        <pc:spChg chg="add mod">
          <ac:chgData name="Kym Keith" userId="8510a1b8fa4ba23a" providerId="LiveId" clId="{30C6A16C-269C-4D75-B326-55EDB4906B2E}" dt="2022-11-14T19:36:23.389" v="59" actId="1076"/>
          <ac:spMkLst>
            <pc:docMk/>
            <pc:sldMk cId="4167256178" sldId="301"/>
            <ac:spMk id="6" creationId="{DCDB1833-7C3A-9CB4-1A64-9730BE46E95F}"/>
          </ac:spMkLst>
        </pc:spChg>
        <pc:spChg chg="add mod">
          <ac:chgData name="Kym Keith" userId="8510a1b8fa4ba23a" providerId="LiveId" clId="{30C6A16C-269C-4D75-B326-55EDB4906B2E}" dt="2022-11-14T19:36:16.954" v="58"/>
          <ac:spMkLst>
            <pc:docMk/>
            <pc:sldMk cId="4167256178" sldId="301"/>
            <ac:spMk id="8" creationId="{241B84C9-4273-837E-643E-C4AA7E0C46C5}"/>
          </ac:spMkLst>
        </pc:spChg>
        <pc:picChg chg="add del mod">
          <ac:chgData name="Kym Keith" userId="8510a1b8fa4ba23a" providerId="LiveId" clId="{30C6A16C-269C-4D75-B326-55EDB4906B2E}" dt="2022-11-14T19:35:46.063" v="53" actId="478"/>
          <ac:picMkLst>
            <pc:docMk/>
            <pc:sldMk cId="4167256178" sldId="301"/>
            <ac:picMk id="2" creationId="{47E3DD6D-F0B2-FF8B-B569-7863CC239947}"/>
          </ac:picMkLst>
        </pc:picChg>
        <pc:picChg chg="add mod">
          <ac:chgData name="Kym Keith" userId="8510a1b8fa4ba23a" providerId="LiveId" clId="{30C6A16C-269C-4D75-B326-55EDB4906B2E}" dt="2022-11-14T19:34:33.571" v="40"/>
          <ac:picMkLst>
            <pc:docMk/>
            <pc:sldMk cId="4167256178" sldId="301"/>
            <ac:picMk id="7" creationId="{B2A0E76A-02A5-2945-FE2C-BABDC6268478}"/>
          </ac:picMkLst>
        </pc:picChg>
      </pc:sldChg>
      <pc:sldChg chg="addSp modSp mod modNotesTx">
        <pc:chgData name="Kym Keith" userId="8510a1b8fa4ba23a" providerId="LiveId" clId="{30C6A16C-269C-4D75-B326-55EDB4906B2E}" dt="2022-11-15T17:56:35.994" v="292"/>
        <pc:sldMkLst>
          <pc:docMk/>
          <pc:sldMk cId="3565376877" sldId="304"/>
        </pc:sldMkLst>
        <pc:spChg chg="add mod">
          <ac:chgData name="Kym Keith" userId="8510a1b8fa4ba23a" providerId="LiveId" clId="{30C6A16C-269C-4D75-B326-55EDB4906B2E}" dt="2022-11-14T19:33:56.345" v="29"/>
          <ac:spMkLst>
            <pc:docMk/>
            <pc:sldMk cId="3565376877" sldId="304"/>
            <ac:spMk id="2" creationId="{8D75937C-E044-75D7-C581-AA2C55C2BF4A}"/>
          </ac:spMkLst>
        </pc:spChg>
        <pc:spChg chg="mod">
          <ac:chgData name="Kym Keith" userId="8510a1b8fa4ba23a" providerId="LiveId" clId="{30C6A16C-269C-4D75-B326-55EDB4906B2E}" dt="2022-11-15T17:55:57.256" v="285" actId="1076"/>
          <ac:spMkLst>
            <pc:docMk/>
            <pc:sldMk cId="3565376877" sldId="304"/>
            <ac:spMk id="4" creationId="{00000000-0000-0000-0000-000000000000}"/>
          </ac:spMkLst>
        </pc:spChg>
        <pc:picChg chg="add mod">
          <ac:chgData name="Kym Keith" userId="8510a1b8fa4ba23a" providerId="LiveId" clId="{30C6A16C-269C-4D75-B326-55EDB4906B2E}" dt="2022-11-14T19:34:36.307" v="42"/>
          <ac:picMkLst>
            <pc:docMk/>
            <pc:sldMk cId="3565376877" sldId="304"/>
            <ac:picMk id="3" creationId="{8AE13F50-C4EA-C13D-360A-47E1D7B54734}"/>
          </ac:picMkLst>
        </pc:picChg>
        <pc:picChg chg="mod">
          <ac:chgData name="Kym Keith" userId="8510a1b8fa4ba23a" providerId="LiveId" clId="{30C6A16C-269C-4D75-B326-55EDB4906B2E}" dt="2022-11-14T19:38:50.708" v="136" actId="14100"/>
          <ac:picMkLst>
            <pc:docMk/>
            <pc:sldMk cId="3565376877" sldId="304"/>
            <ac:picMk id="7" creationId="{C067209B-F6D6-0093-0C5D-60F8D55F52F1}"/>
          </ac:picMkLst>
        </pc:picChg>
      </pc:sldChg>
      <pc:sldChg chg="addSp delSp modSp mod delAnim">
        <pc:chgData name="Kym Keith" userId="8510a1b8fa4ba23a" providerId="LiveId" clId="{30C6A16C-269C-4D75-B326-55EDB4906B2E}" dt="2022-11-15T17:55:36.585" v="281" actId="14100"/>
        <pc:sldMkLst>
          <pc:docMk/>
          <pc:sldMk cId="2648453369" sldId="305"/>
        </pc:sldMkLst>
        <pc:spChg chg="add mod">
          <ac:chgData name="Kym Keith" userId="8510a1b8fa4ba23a" providerId="LiveId" clId="{30C6A16C-269C-4D75-B326-55EDB4906B2E}" dt="2022-11-14T19:33:54.896" v="28"/>
          <ac:spMkLst>
            <pc:docMk/>
            <pc:sldMk cId="2648453369" sldId="305"/>
            <ac:spMk id="2" creationId="{A3B4671D-BC31-531C-CCDE-2290A8E9ACBD}"/>
          </ac:spMkLst>
        </pc:spChg>
        <pc:spChg chg="mod">
          <ac:chgData name="Kym Keith" userId="8510a1b8fa4ba23a" providerId="LiveId" clId="{30C6A16C-269C-4D75-B326-55EDB4906B2E}" dt="2022-11-15T17:55:36.585" v="281" actId="14100"/>
          <ac:spMkLst>
            <pc:docMk/>
            <pc:sldMk cId="2648453369" sldId="305"/>
            <ac:spMk id="3" creationId="{A0C0FFD6-FA70-CE72-8EBD-B92CFA5FED95}"/>
          </ac:spMkLst>
        </pc:spChg>
        <pc:spChg chg="add mod">
          <ac:chgData name="Kym Keith" userId="8510a1b8fa4ba23a" providerId="LiveId" clId="{30C6A16C-269C-4D75-B326-55EDB4906B2E}" dt="2022-11-14T19:37:46.667" v="64" actId="1076"/>
          <ac:spMkLst>
            <pc:docMk/>
            <pc:sldMk cId="2648453369" sldId="305"/>
            <ac:spMk id="8" creationId="{498AD8D6-1F00-93D6-7B30-B3310188D8BA}"/>
          </ac:spMkLst>
        </pc:spChg>
        <pc:spChg chg="add mod">
          <ac:chgData name="Kym Keith" userId="8510a1b8fa4ba23a" providerId="LiveId" clId="{30C6A16C-269C-4D75-B326-55EDB4906B2E}" dt="2022-11-15T17:55:27.781" v="279" actId="1076"/>
          <ac:spMkLst>
            <pc:docMk/>
            <pc:sldMk cId="2648453369" sldId="305"/>
            <ac:spMk id="9" creationId="{5B68B8D3-C492-7D78-7B62-2266852F0ADA}"/>
          </ac:spMkLst>
        </pc:spChg>
        <pc:picChg chg="del">
          <ac:chgData name="Kym Keith" userId="8510a1b8fa4ba23a" providerId="LiveId" clId="{30C6A16C-269C-4D75-B326-55EDB4906B2E}" dt="2022-11-14T19:37:47.898" v="65" actId="478"/>
          <ac:picMkLst>
            <pc:docMk/>
            <pc:sldMk cId="2648453369" sldId="305"/>
            <ac:picMk id="4" creationId="{79F4A8C7-F23D-34D1-72CA-5C20C12CFEE6}"/>
          </ac:picMkLst>
        </pc:picChg>
        <pc:picChg chg="add mod">
          <ac:chgData name="Kym Keith" userId="8510a1b8fa4ba23a" providerId="LiveId" clId="{30C6A16C-269C-4D75-B326-55EDB4906B2E}" dt="2022-11-14T19:34:34.942" v="41"/>
          <ac:picMkLst>
            <pc:docMk/>
            <pc:sldMk cId="2648453369" sldId="305"/>
            <ac:picMk id="6" creationId="{A1A6776C-24F0-2717-2B24-79AC6C94C0ED}"/>
          </ac:picMkLst>
        </pc:picChg>
      </pc:sldChg>
      <pc:sldChg chg="addSp modSp add del">
        <pc:chgData name="Kym Keith" userId="8510a1b8fa4ba23a" providerId="LiveId" clId="{30C6A16C-269C-4D75-B326-55EDB4906B2E}" dt="2022-11-14T19:34:40.480" v="44"/>
        <pc:sldMkLst>
          <pc:docMk/>
          <pc:sldMk cId="1459435372" sldId="307"/>
        </pc:sldMkLst>
        <pc:spChg chg="add mod">
          <ac:chgData name="Kym Keith" userId="8510a1b8fa4ba23a" providerId="LiveId" clId="{30C6A16C-269C-4D75-B326-55EDB4906B2E}" dt="2022-11-14T19:33:59.989" v="31"/>
          <ac:spMkLst>
            <pc:docMk/>
            <pc:sldMk cId="1459435372" sldId="307"/>
            <ac:spMk id="2" creationId="{9CA2F98B-1790-126A-1F42-E118BD2B226B}"/>
          </ac:spMkLst>
        </pc:spChg>
        <pc:picChg chg="add mod">
          <ac:chgData name="Kym Keith" userId="8510a1b8fa4ba23a" providerId="LiveId" clId="{30C6A16C-269C-4D75-B326-55EDB4906B2E}" dt="2022-11-14T19:34:40.480" v="44"/>
          <ac:picMkLst>
            <pc:docMk/>
            <pc:sldMk cId="1459435372" sldId="307"/>
            <ac:picMk id="6" creationId="{0E678DA3-0DD9-2988-36BE-EBC100F35738}"/>
          </ac:picMkLst>
        </pc:picChg>
      </pc:sldChg>
      <pc:sldChg chg="addSp modSp del mod">
        <pc:chgData name="Kym Keith" userId="8510a1b8fa4ba23a" providerId="LiveId" clId="{30C6A16C-269C-4D75-B326-55EDB4906B2E}" dt="2022-11-14T19:44:58.696" v="236" actId="47"/>
        <pc:sldMkLst>
          <pc:docMk/>
          <pc:sldMk cId="573944889" sldId="308"/>
        </pc:sldMkLst>
        <pc:spChg chg="mod">
          <ac:chgData name="Kym Keith" userId="8510a1b8fa4ba23a" providerId="LiveId" clId="{30C6A16C-269C-4D75-B326-55EDB4906B2E}" dt="2022-11-14T19:35:14.982" v="51" actId="1076"/>
          <ac:spMkLst>
            <pc:docMk/>
            <pc:sldMk cId="573944889" sldId="308"/>
            <ac:spMk id="2" creationId="{89C32816-60FA-08EB-5EE7-820C10D3202F}"/>
          </ac:spMkLst>
        </pc:spChg>
        <pc:spChg chg="add mod">
          <ac:chgData name="Kym Keith" userId="8510a1b8fa4ba23a" providerId="LiveId" clId="{30C6A16C-269C-4D75-B326-55EDB4906B2E}" dt="2022-11-14T19:33:57.701" v="30"/>
          <ac:spMkLst>
            <pc:docMk/>
            <pc:sldMk cId="573944889" sldId="308"/>
            <ac:spMk id="3" creationId="{D2C17BF4-0B3A-22DF-82DB-9C1A74F5A16C}"/>
          </ac:spMkLst>
        </pc:spChg>
        <pc:picChg chg="mod">
          <ac:chgData name="Kym Keith" userId="8510a1b8fa4ba23a" providerId="LiveId" clId="{30C6A16C-269C-4D75-B326-55EDB4906B2E}" dt="2022-11-14T19:35:16.728" v="52" actId="1076"/>
          <ac:picMkLst>
            <pc:docMk/>
            <pc:sldMk cId="573944889" sldId="308"/>
            <ac:picMk id="4" creationId="{1697AA9C-0C0A-E0BB-8135-F8D6AD0EC063}"/>
          </ac:picMkLst>
        </pc:picChg>
        <pc:picChg chg="add mod">
          <ac:chgData name="Kym Keith" userId="8510a1b8fa4ba23a" providerId="LiveId" clId="{30C6A16C-269C-4D75-B326-55EDB4906B2E}" dt="2022-11-14T19:34:37.852" v="43"/>
          <ac:picMkLst>
            <pc:docMk/>
            <pc:sldMk cId="573944889" sldId="308"/>
            <ac:picMk id="5" creationId="{5E3F473C-1310-F56D-5EBA-94AF2C631528}"/>
          </ac:picMkLst>
        </pc:picChg>
      </pc:sldChg>
      <pc:sldChg chg="addSp modSp del mod modNotesTx">
        <pc:chgData name="Kym Keith" userId="8510a1b8fa4ba23a" providerId="LiveId" clId="{30C6A16C-269C-4D75-B326-55EDB4906B2E}" dt="2022-11-14T19:47:25.502" v="251" actId="47"/>
        <pc:sldMkLst>
          <pc:docMk/>
          <pc:sldMk cId="1839509857" sldId="309"/>
        </pc:sldMkLst>
        <pc:spChg chg="add mod">
          <ac:chgData name="Kym Keith" userId="8510a1b8fa4ba23a" providerId="LiveId" clId="{30C6A16C-269C-4D75-B326-55EDB4906B2E}" dt="2022-11-14T19:34:02.045" v="32"/>
          <ac:spMkLst>
            <pc:docMk/>
            <pc:sldMk cId="1839509857" sldId="309"/>
            <ac:spMk id="3" creationId="{F37C941C-E89D-574E-292E-440807FE2328}"/>
          </ac:spMkLst>
        </pc:spChg>
        <pc:picChg chg="add mod">
          <ac:chgData name="Kym Keith" userId="8510a1b8fa4ba23a" providerId="LiveId" clId="{30C6A16C-269C-4D75-B326-55EDB4906B2E}" dt="2022-11-14T19:34:42.401" v="45"/>
          <ac:picMkLst>
            <pc:docMk/>
            <pc:sldMk cId="1839509857" sldId="309"/>
            <ac:picMk id="4" creationId="{9358285F-8840-4696-C4FB-0FCE82E862AB}"/>
          </ac:picMkLst>
        </pc:picChg>
        <pc:picChg chg="mod">
          <ac:chgData name="Kym Keith" userId="8510a1b8fa4ba23a" providerId="LiveId" clId="{30C6A16C-269C-4D75-B326-55EDB4906B2E}" dt="2022-11-14T19:35:03.812" v="50" actId="1076"/>
          <ac:picMkLst>
            <pc:docMk/>
            <pc:sldMk cId="1839509857" sldId="309"/>
            <ac:picMk id="6" creationId="{0528261C-754B-DAFF-CD1F-FBD6ED62892D}"/>
          </ac:picMkLst>
        </pc:picChg>
      </pc:sldChg>
      <pc:sldChg chg="addSp delSp modSp mod addAnim delAnim">
        <pc:chgData name="Kym Keith" userId="8510a1b8fa4ba23a" providerId="LiveId" clId="{30C6A16C-269C-4D75-B326-55EDB4906B2E}" dt="2022-11-14T19:53:45.129" v="270"/>
        <pc:sldMkLst>
          <pc:docMk/>
          <pc:sldMk cId="1740601285" sldId="310"/>
        </pc:sldMkLst>
        <pc:spChg chg="add mod">
          <ac:chgData name="Kym Keith" userId="8510a1b8fa4ba23a" providerId="LiveId" clId="{30C6A16C-269C-4D75-B326-55EDB4906B2E}" dt="2022-11-14T19:34:03.412" v="33"/>
          <ac:spMkLst>
            <pc:docMk/>
            <pc:sldMk cId="1740601285" sldId="310"/>
            <ac:spMk id="3" creationId="{64A5CEBA-0BA6-7E73-3B63-B382395909F5}"/>
          </ac:spMkLst>
        </pc:spChg>
        <pc:spChg chg="add mod">
          <ac:chgData name="Kym Keith" userId="8510a1b8fa4ba23a" providerId="LiveId" clId="{30C6A16C-269C-4D75-B326-55EDB4906B2E}" dt="2022-11-14T19:53:45.129" v="270"/>
          <ac:spMkLst>
            <pc:docMk/>
            <pc:sldMk cId="1740601285" sldId="310"/>
            <ac:spMk id="7" creationId="{F32C8CFB-40A8-1CBE-1FA2-5541FC347745}"/>
          </ac:spMkLst>
        </pc:spChg>
        <pc:spChg chg="add mod">
          <ac:chgData name="Kym Keith" userId="8510a1b8fa4ba23a" providerId="LiveId" clId="{30C6A16C-269C-4D75-B326-55EDB4906B2E}" dt="2022-11-14T19:51:25.022" v="267" actId="14100"/>
          <ac:spMkLst>
            <pc:docMk/>
            <pc:sldMk cId="1740601285" sldId="310"/>
            <ac:spMk id="9" creationId="{41A835A9-39DD-5C54-0787-B2A242546A7E}"/>
          </ac:spMkLst>
        </pc:spChg>
        <pc:picChg chg="add del mod ord">
          <ac:chgData name="Kym Keith" userId="8510a1b8fa4ba23a" providerId="LiveId" clId="{30C6A16C-269C-4D75-B326-55EDB4906B2E}" dt="2022-11-14T19:51:26.904" v="268" actId="478"/>
          <ac:picMkLst>
            <pc:docMk/>
            <pc:sldMk cId="1740601285" sldId="310"/>
            <ac:picMk id="2" creationId="{F09672A2-024B-C0B9-DBF6-A2CB34EFF3D9}"/>
          </ac:picMkLst>
        </pc:picChg>
        <pc:picChg chg="add mod">
          <ac:chgData name="Kym Keith" userId="8510a1b8fa4ba23a" providerId="LiveId" clId="{30C6A16C-269C-4D75-B326-55EDB4906B2E}" dt="2022-11-14T19:34:44.605" v="46"/>
          <ac:picMkLst>
            <pc:docMk/>
            <pc:sldMk cId="1740601285" sldId="310"/>
            <ac:picMk id="6" creationId="{FBC24A8E-751E-212F-CC45-6EC303A29052}"/>
          </ac:picMkLst>
        </pc:picChg>
      </pc:sldChg>
      <pc:sldChg chg="addSp modSp">
        <pc:chgData name="Kym Keith" userId="8510a1b8fa4ba23a" providerId="LiveId" clId="{30C6A16C-269C-4D75-B326-55EDB4906B2E}" dt="2022-11-14T19:34:46.191" v="47"/>
        <pc:sldMkLst>
          <pc:docMk/>
          <pc:sldMk cId="4147185204" sldId="311"/>
        </pc:sldMkLst>
        <pc:spChg chg="add mod">
          <ac:chgData name="Kym Keith" userId="8510a1b8fa4ba23a" providerId="LiveId" clId="{30C6A16C-269C-4D75-B326-55EDB4906B2E}" dt="2022-11-14T19:34:06.889" v="34"/>
          <ac:spMkLst>
            <pc:docMk/>
            <pc:sldMk cId="4147185204" sldId="311"/>
            <ac:spMk id="2" creationId="{459B5824-6BD4-6C30-DC95-33A5B5D9523A}"/>
          </ac:spMkLst>
        </pc:spChg>
        <pc:picChg chg="add mod">
          <ac:chgData name="Kym Keith" userId="8510a1b8fa4ba23a" providerId="LiveId" clId="{30C6A16C-269C-4D75-B326-55EDB4906B2E}" dt="2022-11-14T19:34:46.191" v="47"/>
          <ac:picMkLst>
            <pc:docMk/>
            <pc:sldMk cId="4147185204" sldId="311"/>
            <ac:picMk id="6" creationId="{F26764D9-C564-C3DD-686E-EB58A81CEAE8}"/>
          </ac:picMkLst>
        </pc:picChg>
      </pc:sldChg>
      <pc:sldChg chg="addSp modSp del mod">
        <pc:chgData name="Kym Keith" userId="8510a1b8fa4ba23a" providerId="LiveId" clId="{30C6A16C-269C-4D75-B326-55EDB4906B2E}" dt="2022-11-14T19:57:16.859" v="273" actId="47"/>
        <pc:sldMkLst>
          <pc:docMk/>
          <pc:sldMk cId="1234760366" sldId="312"/>
        </pc:sldMkLst>
        <pc:spChg chg="add mod">
          <ac:chgData name="Kym Keith" userId="8510a1b8fa4ba23a" providerId="LiveId" clId="{30C6A16C-269C-4D75-B326-55EDB4906B2E}" dt="2022-11-14T19:34:09.776" v="35"/>
          <ac:spMkLst>
            <pc:docMk/>
            <pc:sldMk cId="1234760366" sldId="312"/>
            <ac:spMk id="2" creationId="{BD8D93ED-C121-3DC4-AE52-CD70F764D438}"/>
          </ac:spMkLst>
        </pc:spChg>
        <pc:spChg chg="mod">
          <ac:chgData name="Kym Keith" userId="8510a1b8fa4ba23a" providerId="LiveId" clId="{30C6A16C-269C-4D75-B326-55EDB4906B2E}" dt="2022-11-14T19:56:32.633" v="272" actId="14100"/>
          <ac:spMkLst>
            <pc:docMk/>
            <pc:sldMk cId="1234760366" sldId="312"/>
            <ac:spMk id="4" creationId="{00000000-0000-0000-0000-000000000000}"/>
          </ac:spMkLst>
        </pc:spChg>
        <pc:picChg chg="add mod">
          <ac:chgData name="Kym Keith" userId="8510a1b8fa4ba23a" providerId="LiveId" clId="{30C6A16C-269C-4D75-B326-55EDB4906B2E}" dt="2022-11-14T19:34:48.725" v="48"/>
          <ac:picMkLst>
            <pc:docMk/>
            <pc:sldMk cId="1234760366" sldId="312"/>
            <ac:picMk id="6" creationId="{1A2849A3-2559-9996-DD0E-B0CBF4C6CBB9}"/>
          </ac:picMkLst>
        </pc:picChg>
      </pc:sldChg>
      <pc:sldChg chg="addSp modSp del mod">
        <pc:chgData name="Kym Keith" userId="8510a1b8fa4ba23a" providerId="LiveId" clId="{30C6A16C-269C-4D75-B326-55EDB4906B2E}" dt="2022-11-14T19:57:51.122" v="275" actId="47"/>
        <pc:sldMkLst>
          <pc:docMk/>
          <pc:sldMk cId="3361473700" sldId="313"/>
        </pc:sldMkLst>
        <pc:spChg chg="add mod">
          <ac:chgData name="Kym Keith" userId="8510a1b8fa4ba23a" providerId="LiveId" clId="{30C6A16C-269C-4D75-B326-55EDB4906B2E}" dt="2022-11-14T19:34:11.733" v="36"/>
          <ac:spMkLst>
            <pc:docMk/>
            <pc:sldMk cId="3361473700" sldId="313"/>
            <ac:spMk id="2" creationId="{1DF5E128-A270-A112-3991-6233E78977E8}"/>
          </ac:spMkLst>
        </pc:spChg>
        <pc:spChg chg="mod">
          <ac:chgData name="Kym Keith" userId="8510a1b8fa4ba23a" providerId="LiveId" clId="{30C6A16C-269C-4D75-B326-55EDB4906B2E}" dt="2022-11-14T19:57:49.673" v="274" actId="6549"/>
          <ac:spMkLst>
            <pc:docMk/>
            <pc:sldMk cId="3361473700" sldId="313"/>
            <ac:spMk id="3" creationId="{87BF4F15-3D79-977E-8E60-D79FAE69A71B}"/>
          </ac:spMkLst>
        </pc:spChg>
        <pc:picChg chg="add mod">
          <ac:chgData name="Kym Keith" userId="8510a1b8fa4ba23a" providerId="LiveId" clId="{30C6A16C-269C-4D75-B326-55EDB4906B2E}" dt="2022-11-14T19:34:50.391" v="49"/>
          <ac:picMkLst>
            <pc:docMk/>
            <pc:sldMk cId="3361473700" sldId="313"/>
            <ac:picMk id="6" creationId="{8DACBBCC-F42E-3674-8AE7-8CF8167DD4B4}"/>
          </ac:picMkLst>
        </pc:picChg>
      </pc:sldChg>
      <pc:sldChg chg="modSp add del mod ord">
        <pc:chgData name="Kym Keith" userId="8510a1b8fa4ba23a" providerId="LiveId" clId="{30C6A16C-269C-4D75-B326-55EDB4906B2E}" dt="2022-11-15T17:56:20.465" v="288" actId="1076"/>
        <pc:sldMkLst>
          <pc:docMk/>
          <pc:sldMk cId="3388038962" sldId="314"/>
        </pc:sldMkLst>
        <pc:spChg chg="mod">
          <ac:chgData name="Kym Keith" userId="8510a1b8fa4ba23a" providerId="LiveId" clId="{30C6A16C-269C-4D75-B326-55EDB4906B2E}" dt="2022-11-15T17:56:20.465" v="288" actId="1076"/>
          <ac:spMkLst>
            <pc:docMk/>
            <pc:sldMk cId="3388038962" sldId="314"/>
            <ac:spMk id="3" creationId="{A0C0FFD6-FA70-CE72-8EBD-B92CFA5FED95}"/>
          </ac:spMkLst>
        </pc:spChg>
        <pc:spChg chg="mod">
          <ac:chgData name="Kym Keith" userId="8510a1b8fa4ba23a" providerId="LiveId" clId="{30C6A16C-269C-4D75-B326-55EDB4906B2E}" dt="2022-11-14T19:44:08.473" v="227" actId="14100"/>
          <ac:spMkLst>
            <pc:docMk/>
            <pc:sldMk cId="3388038962" sldId="314"/>
            <ac:spMk id="8" creationId="{498AD8D6-1F00-93D6-7B30-B3310188D8BA}"/>
          </ac:spMkLst>
        </pc:spChg>
        <pc:spChg chg="mod">
          <ac:chgData name="Kym Keith" userId="8510a1b8fa4ba23a" providerId="LiveId" clId="{30C6A16C-269C-4D75-B326-55EDB4906B2E}" dt="2022-11-14T19:52:53.390" v="269"/>
          <ac:spMkLst>
            <pc:docMk/>
            <pc:sldMk cId="3388038962" sldId="314"/>
            <ac:spMk id="9" creationId="{5B68B8D3-C492-7D78-7B62-2266852F0ADA}"/>
          </ac:spMkLst>
        </pc:spChg>
      </pc:sldChg>
      <pc:sldChg chg="addSp delSp modSp add mod modNotesTx">
        <pc:chgData name="Kym Keith" userId="8510a1b8fa4ba23a" providerId="LiveId" clId="{30C6A16C-269C-4D75-B326-55EDB4906B2E}" dt="2022-11-14T19:47:46.825" v="253" actId="6549"/>
        <pc:sldMkLst>
          <pc:docMk/>
          <pc:sldMk cId="2615599609" sldId="315"/>
        </pc:sldMkLst>
        <pc:spChg chg="mod">
          <ac:chgData name="Kym Keith" userId="8510a1b8fa4ba23a" providerId="LiveId" clId="{30C6A16C-269C-4D75-B326-55EDB4906B2E}" dt="2022-11-14T19:45:40.031" v="239" actId="255"/>
          <ac:spMkLst>
            <pc:docMk/>
            <pc:sldMk cId="2615599609" sldId="315"/>
            <ac:spMk id="4" creationId="{00000000-0000-0000-0000-000000000000}"/>
          </ac:spMkLst>
        </pc:spChg>
        <pc:spChg chg="add mod">
          <ac:chgData name="Kym Keith" userId="8510a1b8fa4ba23a" providerId="LiveId" clId="{30C6A16C-269C-4D75-B326-55EDB4906B2E}" dt="2022-11-14T19:47:11.632" v="249" actId="255"/>
          <ac:spMkLst>
            <pc:docMk/>
            <pc:sldMk cId="2615599609" sldId="315"/>
            <ac:spMk id="8" creationId="{F7555F4C-42D1-77F7-8A21-C45436A56328}"/>
          </ac:spMkLst>
        </pc:spChg>
        <pc:spChg chg="add mod">
          <ac:chgData name="Kym Keith" userId="8510a1b8fa4ba23a" providerId="LiveId" clId="{30C6A16C-269C-4D75-B326-55EDB4906B2E}" dt="2022-11-14T19:47:31.759" v="252" actId="14100"/>
          <ac:spMkLst>
            <pc:docMk/>
            <pc:sldMk cId="2615599609" sldId="315"/>
            <ac:spMk id="9" creationId="{56FADFAE-4CE0-9D12-69F8-9001428A6DC3}"/>
          </ac:spMkLst>
        </pc:spChg>
        <pc:picChg chg="del mod">
          <ac:chgData name="Kym Keith" userId="8510a1b8fa4ba23a" providerId="LiveId" clId="{30C6A16C-269C-4D75-B326-55EDB4906B2E}" dt="2022-11-14T19:45:42.780" v="241" actId="478"/>
          <ac:picMkLst>
            <pc:docMk/>
            <pc:sldMk cId="2615599609" sldId="315"/>
            <ac:picMk id="3" creationId="{C5FF4736-DD03-013F-07C5-B8749435A2DD}"/>
          </ac:picMkLst>
        </pc:picChg>
      </pc:sldChg>
      <pc:sldChg chg="new del">
        <pc:chgData name="Kym Keith" userId="8510a1b8fa4ba23a" providerId="LiveId" clId="{30C6A16C-269C-4D75-B326-55EDB4906B2E}" dt="2022-11-15T17:56:32.418" v="290" actId="680"/>
        <pc:sldMkLst>
          <pc:docMk/>
          <pc:sldMk cId="2702030307" sldId="316"/>
        </pc:sldMkLst>
      </pc:sldChg>
    </pc:docChg>
  </pc:docChgLst>
  <pc:docChgLst>
    <pc:chgData name="Kym Keith" userId="8510a1b8fa4ba23a" providerId="LiveId" clId="{26E67CDB-680A-4686-9093-B94EC9498CFD}"/>
    <pc:docChg chg="custSel addSld delSld modSld sldOrd">
      <pc:chgData name="Kym Keith" userId="8510a1b8fa4ba23a" providerId="LiveId" clId="{26E67CDB-680A-4686-9093-B94EC9498CFD}" dt="2022-09-19T19:19:23.998" v="421"/>
      <pc:docMkLst>
        <pc:docMk/>
      </pc:docMkLst>
      <pc:sldChg chg="modSp mod">
        <pc:chgData name="Kym Keith" userId="8510a1b8fa4ba23a" providerId="LiveId" clId="{26E67CDB-680A-4686-9093-B94EC9498CFD}" dt="2022-09-19T16:53:46.270" v="2" actId="20577"/>
        <pc:sldMkLst>
          <pc:docMk/>
          <pc:sldMk cId="822926021" sldId="259"/>
        </pc:sldMkLst>
        <pc:spChg chg="mod">
          <ac:chgData name="Kym Keith" userId="8510a1b8fa4ba23a" providerId="LiveId" clId="{26E67CDB-680A-4686-9093-B94EC9498CFD}" dt="2022-09-19T16:53:46.270" v="2" actId="20577"/>
          <ac:spMkLst>
            <pc:docMk/>
            <pc:sldMk cId="822926021" sldId="259"/>
            <ac:spMk id="14" creationId="{00000000-0000-0000-0000-000000000000}"/>
          </ac:spMkLst>
        </pc:spChg>
      </pc:sldChg>
      <pc:sldChg chg="addSp delSp modSp mod delAnim modNotesTx">
        <pc:chgData name="Kym Keith" userId="8510a1b8fa4ba23a" providerId="LiveId" clId="{26E67CDB-680A-4686-9093-B94EC9498CFD}" dt="2022-09-19T18:32:37.839" v="336" actId="20577"/>
        <pc:sldMkLst>
          <pc:docMk/>
          <pc:sldMk cId="4167256178" sldId="301"/>
        </pc:sldMkLst>
        <pc:spChg chg="add mod">
          <ac:chgData name="Kym Keith" userId="8510a1b8fa4ba23a" providerId="LiveId" clId="{26E67CDB-680A-4686-9093-B94EC9498CFD}" dt="2022-09-19T17:09:26.134" v="6"/>
          <ac:spMkLst>
            <pc:docMk/>
            <pc:sldMk cId="4167256178" sldId="301"/>
            <ac:spMk id="3" creationId="{FD85E96E-6700-2308-81A9-BEA78E15B6DE}"/>
          </ac:spMkLst>
        </pc:spChg>
        <pc:spChg chg="mod">
          <ac:chgData name="Kym Keith" userId="8510a1b8fa4ba23a" providerId="LiveId" clId="{26E67CDB-680A-4686-9093-B94EC9498CFD}" dt="2022-09-19T17:10:16.670" v="13" actId="1076"/>
          <ac:spMkLst>
            <pc:docMk/>
            <pc:sldMk cId="4167256178" sldId="301"/>
            <ac:spMk id="4" creationId="{00000000-0000-0000-0000-000000000000}"/>
          </ac:spMkLst>
        </pc:spChg>
        <pc:picChg chg="del">
          <ac:chgData name="Kym Keith" userId="8510a1b8fa4ba23a" providerId="LiveId" clId="{26E67CDB-680A-4686-9093-B94EC9498CFD}" dt="2022-09-19T17:08:49.633" v="4" actId="478"/>
          <ac:picMkLst>
            <pc:docMk/>
            <pc:sldMk cId="4167256178" sldId="301"/>
            <ac:picMk id="2" creationId="{41235151-6EC2-D230-394B-C3E345E5BDFB}"/>
          </ac:picMkLst>
        </pc:picChg>
      </pc:sldChg>
      <pc:sldChg chg="delSp del mod delAnim">
        <pc:chgData name="Kym Keith" userId="8510a1b8fa4ba23a" providerId="LiveId" clId="{26E67CDB-680A-4686-9093-B94EC9498CFD}" dt="2022-09-19T18:23:39.661" v="15" actId="47"/>
        <pc:sldMkLst>
          <pc:docMk/>
          <pc:sldMk cId="1920082411" sldId="302"/>
        </pc:sldMkLst>
        <pc:picChg chg="del">
          <ac:chgData name="Kym Keith" userId="8510a1b8fa4ba23a" providerId="LiveId" clId="{26E67CDB-680A-4686-9093-B94EC9498CFD}" dt="2022-09-19T18:23:34.101" v="14" actId="478"/>
          <ac:picMkLst>
            <pc:docMk/>
            <pc:sldMk cId="1920082411" sldId="302"/>
            <ac:picMk id="3" creationId="{DC3ED5A8-FA37-526F-7AF8-56B57B487BFC}"/>
          </ac:picMkLst>
        </pc:picChg>
      </pc:sldChg>
      <pc:sldChg chg="addSp delSp modSp del mod ord delAnim modAnim">
        <pc:chgData name="Kym Keith" userId="8510a1b8fa4ba23a" providerId="LiveId" clId="{26E67CDB-680A-4686-9093-B94EC9498CFD}" dt="2022-09-19T18:57:15.699" v="409" actId="47"/>
        <pc:sldMkLst>
          <pc:docMk/>
          <pc:sldMk cId="3352726883" sldId="303"/>
        </pc:sldMkLst>
        <pc:spChg chg="mod">
          <ac:chgData name="Kym Keith" userId="8510a1b8fa4ba23a" providerId="LiveId" clId="{26E67CDB-680A-4686-9093-B94EC9498CFD}" dt="2022-09-19T18:53:19.583" v="367" actId="20577"/>
          <ac:spMkLst>
            <pc:docMk/>
            <pc:sldMk cId="3352726883" sldId="303"/>
            <ac:spMk id="4" creationId="{00000000-0000-0000-0000-000000000000}"/>
          </ac:spMkLst>
        </pc:spChg>
        <pc:spChg chg="mod">
          <ac:chgData name="Kym Keith" userId="8510a1b8fa4ba23a" providerId="LiveId" clId="{26E67CDB-680A-4686-9093-B94EC9498CFD}" dt="2022-09-19T18:53:40.049" v="369" actId="13926"/>
          <ac:spMkLst>
            <pc:docMk/>
            <pc:sldMk cId="3352726883" sldId="303"/>
            <ac:spMk id="6" creationId="{0B08BDA7-1BBF-BDF1-079B-6D78D171C229}"/>
          </ac:spMkLst>
        </pc:spChg>
        <pc:picChg chg="add mod">
          <ac:chgData name="Kym Keith" userId="8510a1b8fa4ba23a" providerId="LiveId" clId="{26E67CDB-680A-4686-9093-B94EC9498CFD}" dt="2022-09-19T18:54:29.994" v="374" actId="1076"/>
          <ac:picMkLst>
            <pc:docMk/>
            <pc:sldMk cId="3352726883" sldId="303"/>
            <ac:picMk id="2" creationId="{F7EA7BD9-6EA7-2798-AD28-DC080F99CFA6}"/>
          </ac:picMkLst>
        </pc:picChg>
        <pc:picChg chg="del">
          <ac:chgData name="Kym Keith" userId="8510a1b8fa4ba23a" providerId="LiveId" clId="{26E67CDB-680A-4686-9093-B94EC9498CFD}" dt="2022-09-19T18:53:33.906" v="368" actId="478"/>
          <ac:picMkLst>
            <pc:docMk/>
            <pc:sldMk cId="3352726883" sldId="303"/>
            <ac:picMk id="3" creationId="{B58E2096-F38D-0B25-86ED-EC75F6102F7B}"/>
          </ac:picMkLst>
        </pc:picChg>
      </pc:sldChg>
      <pc:sldChg chg="addSp modSp add">
        <pc:chgData name="Kym Keith" userId="8510a1b8fa4ba23a" providerId="LiveId" clId="{26E67CDB-680A-4686-9093-B94EC9498CFD}" dt="2022-09-19T19:19:20.462" v="420"/>
        <pc:sldMkLst>
          <pc:docMk/>
          <pc:sldMk cId="3565376877" sldId="304"/>
        </pc:sldMkLst>
        <pc:spChg chg="add mod">
          <ac:chgData name="Kym Keith" userId="8510a1b8fa4ba23a" providerId="LiveId" clId="{26E67CDB-680A-4686-9093-B94EC9498CFD}" dt="2022-09-19T19:19:20.462" v="420"/>
          <ac:spMkLst>
            <pc:docMk/>
            <pc:sldMk cId="3565376877" sldId="304"/>
            <ac:spMk id="3" creationId="{CF121C55-C382-D3D3-110A-B51B3C1B1599}"/>
          </ac:spMkLst>
        </pc:spChg>
      </pc:sldChg>
      <pc:sldChg chg="delSp modSp add mod">
        <pc:chgData name="Kym Keith" userId="8510a1b8fa4ba23a" providerId="LiveId" clId="{26E67CDB-680A-4686-9093-B94EC9498CFD}" dt="2022-09-19T18:57:10.226" v="408" actId="478"/>
        <pc:sldMkLst>
          <pc:docMk/>
          <pc:sldMk cId="2648453369" sldId="305"/>
        </pc:sldMkLst>
        <pc:spChg chg="del mod">
          <ac:chgData name="Kym Keith" userId="8510a1b8fa4ba23a" providerId="LiveId" clId="{26E67CDB-680A-4686-9093-B94EC9498CFD}" dt="2022-09-19T18:57:10.226" v="408" actId="478"/>
          <ac:spMkLst>
            <pc:docMk/>
            <pc:sldMk cId="2648453369" sldId="305"/>
            <ac:spMk id="4" creationId="{00000000-0000-0000-0000-000000000000}"/>
          </ac:spMkLst>
        </pc:spChg>
      </pc:sldChg>
      <pc:sldChg chg="new del">
        <pc:chgData name="Kym Keith" userId="8510a1b8fa4ba23a" providerId="LiveId" clId="{26E67CDB-680A-4686-9093-B94EC9498CFD}" dt="2022-09-19T18:56:35.084" v="376" actId="47"/>
        <pc:sldMkLst>
          <pc:docMk/>
          <pc:sldMk cId="3155626816" sldId="305"/>
        </pc:sldMkLst>
      </pc:sldChg>
      <pc:sldChg chg="addSp delSp modSp add mod delAnim modAnim">
        <pc:chgData name="Kym Keith" userId="8510a1b8fa4ba23a" providerId="LiveId" clId="{26E67CDB-680A-4686-9093-B94EC9498CFD}" dt="2022-09-19T19:19:23.998" v="421"/>
        <pc:sldMkLst>
          <pc:docMk/>
          <pc:sldMk cId="225955241" sldId="306"/>
        </pc:sldMkLst>
        <pc:spChg chg="mod">
          <ac:chgData name="Kym Keith" userId="8510a1b8fa4ba23a" providerId="LiveId" clId="{26E67CDB-680A-4686-9093-B94EC9498CFD}" dt="2022-09-19T19:10:43.088" v="412" actId="14100"/>
          <ac:spMkLst>
            <pc:docMk/>
            <pc:sldMk cId="225955241" sldId="306"/>
            <ac:spMk id="4" creationId="{00000000-0000-0000-0000-000000000000}"/>
          </ac:spMkLst>
        </pc:spChg>
        <pc:spChg chg="add mod">
          <ac:chgData name="Kym Keith" userId="8510a1b8fa4ba23a" providerId="LiveId" clId="{26E67CDB-680A-4686-9093-B94EC9498CFD}" dt="2022-09-19T19:19:23.998" v="421"/>
          <ac:spMkLst>
            <pc:docMk/>
            <pc:sldMk cId="225955241" sldId="306"/>
            <ac:spMk id="6" creationId="{9D07B030-E81D-7BF8-CD30-F15053C9EC70}"/>
          </ac:spMkLst>
        </pc:spChg>
        <pc:picChg chg="del">
          <ac:chgData name="Kym Keith" userId="8510a1b8fa4ba23a" providerId="LiveId" clId="{26E67CDB-680A-4686-9093-B94EC9498CFD}" dt="2022-09-19T19:10:55.896" v="413" actId="21"/>
          <ac:picMkLst>
            <pc:docMk/>
            <pc:sldMk cId="225955241" sldId="306"/>
            <ac:picMk id="2" creationId="{41235151-6EC2-D230-394B-C3E345E5BDFB}"/>
          </ac:picMkLst>
        </pc:picChg>
        <pc:picChg chg="add mod">
          <ac:chgData name="Kym Keith" userId="8510a1b8fa4ba23a" providerId="LiveId" clId="{26E67CDB-680A-4686-9093-B94EC9498CFD}" dt="2022-09-19T19:19:08.619" v="419" actId="1076"/>
          <ac:picMkLst>
            <pc:docMk/>
            <pc:sldMk cId="225955241" sldId="306"/>
            <ac:picMk id="3" creationId="{4E9CB96F-607E-CDC2-E565-2DCFF52EB59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Structure_fir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CA" sz="1200" dirty="0">
              <a:latin typeface="Century Gothic" panose="020B0502020202020204" pitchFamily="34"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200" dirty="0">
                <a:solidFill>
                  <a:srgbClr val="231F20"/>
                </a:solidFill>
                <a:latin typeface="Century Gothic" panose="020B0502020202020204" pitchFamily="34" charset="0"/>
                <a:ea typeface="Times New Roman" panose="02020603050405020304" pitchFamily="18" charset="0"/>
                <a:cs typeface="Cambria" panose="02040503050406030204" pitchFamily="18" charset="0"/>
              </a:rPr>
              <a:t>Wildland fire fighting involves responding to forest and wildland fires. The hiring qualifications are similar to those of a career fire fighter. As wildland fire fighting tends to be seasonal, many wildland fire fighters are hired on a contract basis. </a:t>
            </a:r>
            <a:endParaRPr lang="en-CA" altLang="en-US" sz="1200" dirty="0">
              <a:latin typeface="Century Gothic" panose="020B0502020202020204" pitchFamily="34"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074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200" dirty="0">
                <a:solidFill>
                  <a:srgbClr val="231F20"/>
                </a:solidFill>
                <a:latin typeface="Century Gothic" panose="020B0502020202020204" pitchFamily="34" charset="0"/>
                <a:ea typeface="Times New Roman" panose="02020603050405020304" pitchFamily="18" charset="0"/>
                <a:cs typeface="Cambria" panose="02040503050406030204" pitchFamily="18" charset="0"/>
              </a:rPr>
              <a:t>“Structural fire fighting involves responding to </a:t>
            </a:r>
            <a:r>
              <a:rPr lang="en-CA" sz="1200" dirty="0">
                <a:latin typeface="Century Gothic" panose="020B0502020202020204" pitchFamily="34" charset="0"/>
              </a:rPr>
              <a:t>structural components of various types of residential, commercial or industrial buildings. Residential buildings range from single-family detached homes and townhouses to apartments and tower blocks, or various commercial buildings ranging from offices to shopping malls.” The hiring qualifications are that of a career fire fighter. Depending on the composite fire department the specific requirements for hire may vary from region to region. Firefighters protect the public from the dangers of fire and other hazards by controlling and extinguishing fires, providing pre-hospital care after rescuing people, responding to dangerous goods incidents, maintaining equipment, practicing fire prevention, and assisting emergency services at medical scenes.”</a:t>
            </a:r>
            <a:endParaRPr lang="en-CA" sz="1200" b="1" dirty="0">
              <a:latin typeface="Century Gothic" panose="020B0502020202020204" pitchFamily="34" charset="0"/>
            </a:endParaRPr>
          </a:p>
          <a:p>
            <a:endParaRPr lang="en-CA" dirty="0"/>
          </a:p>
          <a:p>
            <a:r>
              <a:rPr lang="en-US" b="0" i="0" dirty="0">
                <a:solidFill>
                  <a:srgbClr val="000000"/>
                </a:solidFill>
                <a:effectLst/>
                <a:latin typeface="Arial" panose="020B0604020202020204" pitchFamily="34" charset="0"/>
              </a:rPr>
              <a:t>Wikimedia Foundation. (n.d.). </a:t>
            </a:r>
            <a:r>
              <a:rPr lang="en-US" b="0" i="1" dirty="0">
                <a:solidFill>
                  <a:srgbClr val="000000"/>
                </a:solidFill>
                <a:effectLst/>
                <a:latin typeface="Arial" panose="020B0604020202020204" pitchFamily="34" charset="0"/>
              </a:rPr>
              <a:t>Structure fire</a:t>
            </a:r>
            <a:r>
              <a:rPr lang="en-US" b="0" i="0" dirty="0">
                <a:solidFill>
                  <a:srgbClr val="000000"/>
                </a:solidFill>
                <a:effectLst/>
                <a:latin typeface="Arial" panose="020B0604020202020204" pitchFamily="34" charset="0"/>
              </a:rPr>
              <a:t>. Wikipedia. </a:t>
            </a:r>
            <a:r>
              <a:rPr lang="en-US" b="0" i="0">
                <a:solidFill>
                  <a:srgbClr val="000000"/>
                </a:solidFill>
                <a:effectLst/>
                <a:latin typeface="Arial" panose="020B0604020202020204" pitchFamily="34" charset="0"/>
              </a:rPr>
              <a:t>Retrieved November 15, 2022, from </a:t>
            </a:r>
            <a:r>
              <a:rPr lang="en-US" b="0" i="0">
                <a:solidFill>
                  <a:srgbClr val="1155CC"/>
                </a:solidFill>
                <a:effectLst/>
                <a:latin typeface="Arial" panose="020B0604020202020204" pitchFamily="34" charset="0"/>
                <a:hlinkClick r:id="rId3"/>
              </a:rPr>
              <a:t>https://en.wikipedia.org/wiki/Structure_fire</a:t>
            </a:r>
            <a:r>
              <a:rPr lang="en-US" b="0" i="0">
                <a:solidFill>
                  <a:srgbClr val="000000"/>
                </a:solidFill>
                <a:effectLst/>
                <a:latin typeface="Arial" panose="020B0604020202020204" pitchFamily="34" charset="0"/>
              </a:rPr>
              <a:t> </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508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200" dirty="0">
                <a:solidFill>
                  <a:srgbClr val="231F20"/>
                </a:solidFill>
                <a:latin typeface="Century Gothic" panose="020B0502020202020204" pitchFamily="34" charset="0"/>
                <a:ea typeface="Times New Roman" panose="02020603050405020304" pitchFamily="18" charset="0"/>
                <a:cs typeface="Cambria" panose="02040503050406030204" pitchFamily="18" charset="0"/>
              </a:rPr>
              <a:t>Wildland fire fighting involves responding to forest and wildland fires. The hiring qualifications are similar to those of a career fire fighter. As wildland fire fighting tends to be seasonal, many wildland fire fighters are hired on a contract basis. </a:t>
            </a:r>
            <a:endParaRPr lang="en-CA" altLang="en-US" sz="1200" dirty="0">
              <a:latin typeface="Century Gothic" panose="020B0502020202020204" pitchFamily="34"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7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1200" dirty="0">
                <a:latin typeface="Century Gothic" panose="020B0502020202020204" pitchFamily="34" charset="0"/>
              </a:rPr>
              <a:t>Assess the potential fire hazards, anticipate emergency risks, protect lives and the property of citizens, organize fire prevention, and ensuring a firefighting team is capable of carrying out the necessary tasks within a geographic makeup and budget limitations. The Fire Chief is tasked with identifying future staff requirements and equipment needs, assessing the labour/management environment, identifying trends in the fire protection industry, and providing regular reports to administration and council. Progress is reviewed by analyzing community risks, fire loss statistics, and through reports of fire prevention and firefighting activities.</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545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0915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200" dirty="0">
                <a:solidFill>
                  <a:srgbClr val="231F20"/>
                </a:solidFill>
                <a:latin typeface="Century Gothic" panose="020B0502020202020204" pitchFamily="34" charset="0"/>
                <a:ea typeface="Times New Roman" panose="02020603050405020304" pitchFamily="18" charset="0"/>
                <a:cs typeface="Cambria" panose="02040503050406030204" pitchFamily="18" charset="0"/>
              </a:rPr>
              <a:t>A great way to get started in a firefighting career is Junior Forest Rangers</a:t>
            </a:r>
            <a:endParaRPr lang="en-CA" sz="1200" b="1" dirty="0">
              <a:latin typeface="Century Gothic" panose="020B0502020202020204" pitchFamily="34"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086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200" dirty="0">
                <a:solidFill>
                  <a:srgbClr val="231F20"/>
                </a:solidFill>
                <a:latin typeface="Century Gothic" panose="020B0502020202020204" pitchFamily="34" charset="0"/>
                <a:ea typeface="Times New Roman" panose="02020603050405020304" pitchFamily="18" charset="0"/>
                <a:cs typeface="Cambria" panose="02040503050406030204" pitchFamily="18" charset="0"/>
              </a:rPr>
              <a:t>A great way to get started in a firefighting career is Junior Forest Rangers</a:t>
            </a:r>
            <a:endParaRPr lang="en-CA" sz="1200" b="1" dirty="0">
              <a:latin typeface="Century Gothic" panose="020B0502020202020204" pitchFamily="34"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391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RFI4-4z5hnE"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Qzh2372-QGE" TargetMode="External"/><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hyperlink" Target="https://www.youtube.com/watch?v=AvXuHnFexV0" TargetMode="External"/><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5.bin"/><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7.png"/><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watch?v=fT8eEuhzd08" TargetMode="External"/><Relationship Id="rId3" Type="http://schemas.openxmlformats.org/officeDocument/2006/relationships/oleObject" Target="../embeddings/oleObject6.bin"/><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6pC2wwx3Dxw" TargetMode="External"/><Relationship Id="rId3" Type="http://schemas.openxmlformats.org/officeDocument/2006/relationships/oleObject" Target="../embeddings/oleObject7.bin"/><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7.bin"/><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alis.alberta.ca/junior-forest-rangers/" TargetMode="External"/><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4521081"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Heroes Grades 7-9</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481D4A91-1810-A960-34D1-BD70E75310B0}"/>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7" name="Picture 6">
            <a:extLst>
              <a:ext uri="{FF2B5EF4-FFF2-40B4-BE49-F238E27FC236}">
                <a16:creationId xmlns:a16="http://schemas.microsoft.com/office/drawing/2014/main" id="{73B11F91-DBA5-BC0B-C19A-7288F893B09F}"/>
              </a:ext>
            </a:extLst>
          </p:cNvPr>
          <p:cNvPicPr>
            <a:picLocks noChangeAspect="1"/>
          </p:cNvPicPr>
          <p:nvPr/>
        </p:nvPicPr>
        <p:blipFill>
          <a:blip r:embed="rId7"/>
          <a:stretch>
            <a:fillRect/>
          </a:stretch>
        </p:blipFill>
        <p:spPr>
          <a:xfrm>
            <a:off x="265987" y="4981193"/>
            <a:ext cx="992987" cy="934917"/>
          </a:xfrm>
          <a:prstGeom prst="rect">
            <a:avLst/>
          </a:prstGeom>
        </p:spPr>
      </p:pic>
      <p:sp>
        <p:nvSpPr>
          <p:cNvPr id="10" name="Rectangle 9">
            <a:extLst>
              <a:ext uri="{FF2B5EF4-FFF2-40B4-BE49-F238E27FC236}">
                <a16:creationId xmlns:a16="http://schemas.microsoft.com/office/drawing/2014/main" id="{49167B44-3951-9518-EF1A-4EE04ABBF518}"/>
              </a:ext>
            </a:extLst>
          </p:cNvPr>
          <p:cNvSpPr/>
          <p:nvPr/>
        </p:nvSpPr>
        <p:spPr>
          <a:xfrm>
            <a:off x="10851648" y="4881370"/>
            <a:ext cx="1074366" cy="1099925"/>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383719" y="341167"/>
            <a:ext cx="7500707" cy="646331"/>
          </a:xfrm>
          <a:prstGeom prst="rect">
            <a:avLst/>
          </a:prstGeom>
          <a:noFill/>
        </p:spPr>
        <p:txBody>
          <a:bodyPr wrap="square" rtlCol="0">
            <a:spAutoFit/>
          </a:bodyPr>
          <a:lstStyle/>
          <a:p>
            <a:pPr algn="l"/>
            <a:r>
              <a:rPr lang="en-US" sz="3600" i="0" dirty="0">
                <a:effectLst/>
                <a:latin typeface="Helvetica Neue"/>
              </a:rPr>
              <a:t>Occupational Video- Firefighter</a:t>
            </a:r>
          </a:p>
        </p:txBody>
      </p:sp>
      <p:sp>
        <p:nvSpPr>
          <p:cNvPr id="6" name="TextBox 5">
            <a:extLst>
              <a:ext uri="{FF2B5EF4-FFF2-40B4-BE49-F238E27FC236}">
                <a16:creationId xmlns:a16="http://schemas.microsoft.com/office/drawing/2014/main" id="{DCDB1833-7C3A-9CB4-1A64-9730BE46E95F}"/>
              </a:ext>
            </a:extLst>
          </p:cNvPr>
          <p:cNvSpPr txBox="1"/>
          <p:nvPr/>
        </p:nvSpPr>
        <p:spPr>
          <a:xfrm>
            <a:off x="3159227" y="5130475"/>
            <a:ext cx="7141906" cy="778355"/>
          </a:xfrm>
          <a:prstGeom prst="rect">
            <a:avLst/>
          </a:prstGeom>
          <a:noFill/>
        </p:spPr>
        <p:txBody>
          <a:bodyPr wrap="square">
            <a:spAutoFit/>
          </a:bodyPr>
          <a:lstStyle/>
          <a:p>
            <a:pPr indent="-457200">
              <a:lnSpc>
                <a:spcPct val="200000"/>
              </a:lnSpc>
            </a:pP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alisWebsite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(2022, April 13).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Occupational Video – Firefighter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https://www.youtube.com/watch?v=RFI4-4z5hnE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410449EB-DFCB-086D-B618-49B771E7EDB2}"/>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B2A0E76A-02A5-2945-FE2C-BABDC6268478}"/>
              </a:ext>
            </a:extLst>
          </p:cNvPr>
          <p:cNvPicPr>
            <a:picLocks noChangeAspect="1"/>
          </p:cNvPicPr>
          <p:nvPr/>
        </p:nvPicPr>
        <p:blipFill>
          <a:blip r:embed="rId8"/>
          <a:stretch>
            <a:fillRect/>
          </a:stretch>
        </p:blipFill>
        <p:spPr>
          <a:xfrm>
            <a:off x="269771" y="5017004"/>
            <a:ext cx="769566" cy="724562"/>
          </a:xfrm>
          <a:prstGeom prst="rect">
            <a:avLst/>
          </a:prstGeom>
        </p:spPr>
      </p:pic>
      <p:sp>
        <p:nvSpPr>
          <p:cNvPr id="8" name="Rectangle 7">
            <a:hlinkClick r:id="rId6"/>
            <a:extLst>
              <a:ext uri="{FF2B5EF4-FFF2-40B4-BE49-F238E27FC236}">
                <a16:creationId xmlns:a16="http://schemas.microsoft.com/office/drawing/2014/main" id="{241B84C9-4273-837E-643E-C4AA7E0C46C5}"/>
              </a:ext>
            </a:extLst>
          </p:cNvPr>
          <p:cNvSpPr/>
          <p:nvPr/>
        </p:nvSpPr>
        <p:spPr>
          <a:xfrm>
            <a:off x="2165068" y="1136773"/>
            <a:ext cx="7831997" cy="409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TextBox 2">
            <a:extLst>
              <a:ext uri="{FF2B5EF4-FFF2-40B4-BE49-F238E27FC236}">
                <a16:creationId xmlns:a16="http://schemas.microsoft.com/office/drawing/2014/main" id="{A0C0FFD6-FA70-CE72-8EBD-B92CFA5FED95}"/>
              </a:ext>
            </a:extLst>
          </p:cNvPr>
          <p:cNvSpPr txBox="1"/>
          <p:nvPr/>
        </p:nvSpPr>
        <p:spPr>
          <a:xfrm>
            <a:off x="870155" y="257554"/>
            <a:ext cx="11079705" cy="646331"/>
          </a:xfrm>
          <a:prstGeom prst="rect">
            <a:avLst/>
          </a:prstGeom>
          <a:noFill/>
        </p:spPr>
        <p:txBody>
          <a:bodyPr wrap="square" rtlCol="0">
            <a:spAutoFit/>
          </a:bodyPr>
          <a:lstStyle/>
          <a:p>
            <a:r>
              <a:rPr lang="en-US" sz="3600" dirty="0">
                <a:latin typeface="Helvetica" panose="020B0604020202020204" pitchFamily="34" charset="0"/>
                <a:cs typeface="Helvetica" panose="020B0604020202020204" pitchFamily="34" charset="0"/>
              </a:rPr>
              <a:t>Meet the Firefighters Who Fight Alberta’s Wildfires</a:t>
            </a:r>
            <a:endParaRPr lang="en-CA" sz="3600" dirty="0">
              <a:latin typeface="Helvetica" panose="020B0604020202020204" pitchFamily="34" charset="0"/>
              <a:cs typeface="Helvetica" panose="020B0604020202020204" pitchFamily="34" charset="0"/>
            </a:endParaRPr>
          </a:p>
        </p:txBody>
      </p:sp>
      <p:sp>
        <p:nvSpPr>
          <p:cNvPr id="2" name="Rectangle 1">
            <a:extLst>
              <a:ext uri="{FF2B5EF4-FFF2-40B4-BE49-F238E27FC236}">
                <a16:creationId xmlns:a16="http://schemas.microsoft.com/office/drawing/2014/main" id="{A3B4671D-BC31-531C-CCDE-2290A8E9ACB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A1A6776C-24F0-2717-2B24-79AC6C94C0ED}"/>
              </a:ext>
            </a:extLst>
          </p:cNvPr>
          <p:cNvPicPr>
            <a:picLocks noChangeAspect="1"/>
          </p:cNvPicPr>
          <p:nvPr/>
        </p:nvPicPr>
        <p:blipFill>
          <a:blip r:embed="rId7"/>
          <a:stretch>
            <a:fillRect/>
          </a:stretch>
        </p:blipFill>
        <p:spPr>
          <a:xfrm>
            <a:off x="269771" y="5017004"/>
            <a:ext cx="769566" cy="724562"/>
          </a:xfrm>
          <a:prstGeom prst="rect">
            <a:avLst/>
          </a:prstGeom>
        </p:spPr>
      </p:pic>
      <p:sp>
        <p:nvSpPr>
          <p:cNvPr id="8" name="TextBox 7">
            <a:extLst>
              <a:ext uri="{FF2B5EF4-FFF2-40B4-BE49-F238E27FC236}">
                <a16:creationId xmlns:a16="http://schemas.microsoft.com/office/drawing/2014/main" id="{498AD8D6-1F00-93D6-7B30-B3310188D8BA}"/>
              </a:ext>
            </a:extLst>
          </p:cNvPr>
          <p:cNvSpPr txBox="1"/>
          <p:nvPr/>
        </p:nvSpPr>
        <p:spPr>
          <a:xfrm>
            <a:off x="2232531" y="5091273"/>
            <a:ext cx="8347165" cy="778355"/>
          </a:xfrm>
          <a:prstGeom prst="rect">
            <a:avLst/>
          </a:prstGeom>
          <a:noFill/>
        </p:spPr>
        <p:txBody>
          <a:bodyPr wrap="square">
            <a:spAutoFit/>
          </a:bodyPr>
          <a:lstStyle/>
          <a:p>
            <a:pPr indent="-457200">
              <a:lnSpc>
                <a:spcPct val="200000"/>
              </a:lnSpc>
            </a:pP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Alberta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Environment</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(2014, August 1).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Meet the firefighters who fight Alberta’s summer wildfires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https://www.youtube.com/watch?v=Qzh2372-QGE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hlinkClick r:id="rId8"/>
            <a:extLst>
              <a:ext uri="{FF2B5EF4-FFF2-40B4-BE49-F238E27FC236}">
                <a16:creationId xmlns:a16="http://schemas.microsoft.com/office/drawing/2014/main" id="{5B68B8D3-C492-7D78-7B62-2266852F0ADA}"/>
              </a:ext>
            </a:extLst>
          </p:cNvPr>
          <p:cNvSpPr/>
          <p:nvPr/>
        </p:nvSpPr>
        <p:spPr>
          <a:xfrm>
            <a:off x="2232531" y="1032399"/>
            <a:ext cx="7545650" cy="41657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48453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412500" y="207524"/>
            <a:ext cx="5366998" cy="707886"/>
          </a:xfrm>
          <a:prstGeom prst="rect">
            <a:avLst/>
          </a:prstGeom>
          <a:noFill/>
        </p:spPr>
        <p:txBody>
          <a:bodyPr wrap="square" rtlCol="0">
            <a:spAutoFit/>
          </a:bodyPr>
          <a:lstStyle/>
          <a:p>
            <a:pPr algn="l"/>
            <a:r>
              <a:rPr lang="en-US" sz="4000" b="0" i="0" dirty="0">
                <a:effectLst/>
                <a:latin typeface="Helvetica" panose="020B0604020202020204" pitchFamily="34" charset="0"/>
                <a:cs typeface="Helvetica" panose="020B0604020202020204" pitchFamily="34" charset="0"/>
              </a:rPr>
              <a:t>Structural Firefighting</a:t>
            </a:r>
          </a:p>
        </p:txBody>
      </p:sp>
      <p:pic>
        <p:nvPicPr>
          <p:cNvPr id="7" name="Picture 6" descr="A picture containing fire, fireplace, nature, cooking&#10;&#10;Description automatically generated">
            <a:extLst>
              <a:ext uri="{FF2B5EF4-FFF2-40B4-BE49-F238E27FC236}">
                <a16:creationId xmlns:a16="http://schemas.microsoft.com/office/drawing/2014/main" id="{C067209B-F6D6-0093-0C5D-60F8D55F52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8764" y="1310400"/>
            <a:ext cx="7068206" cy="3973623"/>
          </a:xfrm>
          <a:prstGeom prst="rect">
            <a:avLst/>
          </a:prstGeom>
        </p:spPr>
      </p:pic>
      <p:sp>
        <p:nvSpPr>
          <p:cNvPr id="2" name="Rectangle 1">
            <a:extLst>
              <a:ext uri="{FF2B5EF4-FFF2-40B4-BE49-F238E27FC236}">
                <a16:creationId xmlns:a16="http://schemas.microsoft.com/office/drawing/2014/main" id="{8D75937C-E044-75D7-C581-AA2C55C2BF4A}"/>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a:extLst>
              <a:ext uri="{FF2B5EF4-FFF2-40B4-BE49-F238E27FC236}">
                <a16:creationId xmlns:a16="http://schemas.microsoft.com/office/drawing/2014/main" id="{8AE13F50-C4EA-C13D-360A-47E1D7B54734}"/>
              </a:ext>
            </a:extLst>
          </p:cNvPr>
          <p:cNvPicPr>
            <a:picLocks noChangeAspect="1"/>
          </p:cNvPicPr>
          <p:nvPr/>
        </p:nvPicPr>
        <p:blipFill>
          <a:blip r:embed="rId8"/>
          <a:stretch>
            <a:fillRect/>
          </a:stretch>
        </p:blipFill>
        <p:spPr>
          <a:xfrm>
            <a:off x="269771" y="5017004"/>
            <a:ext cx="769566" cy="724562"/>
          </a:xfrm>
          <a:prstGeom prst="rect">
            <a:avLst/>
          </a:prstGeom>
        </p:spPr>
      </p:pic>
    </p:spTree>
    <p:extLst>
      <p:ext uri="{BB962C8B-B14F-4D97-AF65-F5344CB8AC3E}">
        <p14:creationId xmlns:p14="http://schemas.microsoft.com/office/powerpoint/2010/main" val="356537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TextBox 2">
            <a:extLst>
              <a:ext uri="{FF2B5EF4-FFF2-40B4-BE49-F238E27FC236}">
                <a16:creationId xmlns:a16="http://schemas.microsoft.com/office/drawing/2014/main" id="{A0C0FFD6-FA70-CE72-8EBD-B92CFA5FED95}"/>
              </a:ext>
            </a:extLst>
          </p:cNvPr>
          <p:cNvSpPr txBox="1"/>
          <p:nvPr/>
        </p:nvSpPr>
        <p:spPr>
          <a:xfrm>
            <a:off x="1459990" y="139237"/>
            <a:ext cx="9333327" cy="707886"/>
          </a:xfrm>
          <a:prstGeom prst="rect">
            <a:avLst/>
          </a:prstGeom>
          <a:noFill/>
        </p:spPr>
        <p:txBody>
          <a:bodyPr wrap="square" rtlCol="0">
            <a:spAutoFit/>
          </a:bodyPr>
          <a:lstStyle/>
          <a:p>
            <a:r>
              <a:rPr lang="en-US" sz="4000" dirty="0">
                <a:latin typeface="Helvetica" panose="020B0604020202020204" pitchFamily="34" charset="0"/>
                <a:cs typeface="Helvetica" panose="020B0604020202020204" pitchFamily="34" charset="0"/>
              </a:rPr>
              <a:t>Industrial Fire Brigade Live Fire Training</a:t>
            </a:r>
            <a:endParaRPr lang="en-CA" sz="4000" dirty="0">
              <a:latin typeface="Helvetica" panose="020B0604020202020204" pitchFamily="34" charset="0"/>
              <a:cs typeface="Helvetica" panose="020B0604020202020204" pitchFamily="34" charset="0"/>
            </a:endParaRPr>
          </a:p>
        </p:txBody>
      </p:sp>
      <p:sp>
        <p:nvSpPr>
          <p:cNvPr id="2" name="Rectangle 1">
            <a:extLst>
              <a:ext uri="{FF2B5EF4-FFF2-40B4-BE49-F238E27FC236}">
                <a16:creationId xmlns:a16="http://schemas.microsoft.com/office/drawing/2014/main" id="{A3B4671D-BC31-531C-CCDE-2290A8E9ACB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A1A6776C-24F0-2717-2B24-79AC6C94C0ED}"/>
              </a:ext>
            </a:extLst>
          </p:cNvPr>
          <p:cNvPicPr>
            <a:picLocks noChangeAspect="1"/>
          </p:cNvPicPr>
          <p:nvPr/>
        </p:nvPicPr>
        <p:blipFill>
          <a:blip r:embed="rId7"/>
          <a:stretch>
            <a:fillRect/>
          </a:stretch>
        </p:blipFill>
        <p:spPr>
          <a:xfrm>
            <a:off x="269771" y="5017004"/>
            <a:ext cx="769566" cy="724562"/>
          </a:xfrm>
          <a:prstGeom prst="rect">
            <a:avLst/>
          </a:prstGeom>
        </p:spPr>
      </p:pic>
      <p:sp>
        <p:nvSpPr>
          <p:cNvPr id="8" name="TextBox 7">
            <a:extLst>
              <a:ext uri="{FF2B5EF4-FFF2-40B4-BE49-F238E27FC236}">
                <a16:creationId xmlns:a16="http://schemas.microsoft.com/office/drawing/2014/main" id="{498AD8D6-1F00-93D6-7B30-B3310188D8BA}"/>
              </a:ext>
            </a:extLst>
          </p:cNvPr>
          <p:cNvSpPr txBox="1"/>
          <p:nvPr/>
        </p:nvSpPr>
        <p:spPr>
          <a:xfrm>
            <a:off x="2232531" y="5091273"/>
            <a:ext cx="7147443" cy="778355"/>
          </a:xfrm>
          <a:prstGeom prst="rect">
            <a:avLst/>
          </a:prstGeom>
          <a:noFill/>
        </p:spPr>
        <p:txBody>
          <a:bodyPr wrap="square">
            <a:spAutoFit/>
          </a:bodyPr>
          <a:lstStyle/>
          <a:p>
            <a:pPr indent="-457200">
              <a:lnSpc>
                <a:spcPct val="200000"/>
              </a:lnSpc>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OSU Fire Service Training. (2021, January 6).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Industrial Fire Brigade Live Fire Training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https://www.youtube.com/watch?v=AvXuHnFexV0</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hlinkClick r:id="rId8"/>
            <a:extLst>
              <a:ext uri="{FF2B5EF4-FFF2-40B4-BE49-F238E27FC236}">
                <a16:creationId xmlns:a16="http://schemas.microsoft.com/office/drawing/2014/main" id="{5B68B8D3-C492-7D78-7B62-2266852F0ADA}"/>
              </a:ext>
            </a:extLst>
          </p:cNvPr>
          <p:cNvSpPr/>
          <p:nvPr/>
        </p:nvSpPr>
        <p:spPr>
          <a:xfrm>
            <a:off x="2232531" y="886325"/>
            <a:ext cx="7545650" cy="41657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8803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842073" y="212917"/>
            <a:ext cx="10507851" cy="584775"/>
          </a:xfrm>
          <a:prstGeom prst="rect">
            <a:avLst/>
          </a:prstGeom>
          <a:noFill/>
        </p:spPr>
        <p:txBody>
          <a:bodyPr wrap="square" rtlCol="0">
            <a:spAutoFit/>
          </a:bodyPr>
          <a:lstStyle/>
          <a:p>
            <a:pPr marL="0" indent="0">
              <a:buNone/>
            </a:pPr>
            <a:r>
              <a:rPr lang="en-CA" sz="3200" b="1" dirty="0">
                <a:latin typeface="Century Gothic" panose="020B0502020202020204" pitchFamily="34" charset="0"/>
              </a:rPr>
              <a:t>Fire Chief/Senior Fire Fighting Officer</a:t>
            </a:r>
          </a:p>
        </p:txBody>
      </p:sp>
      <p:pic>
        <p:nvPicPr>
          <p:cNvPr id="3" name="Picture 2" descr="A person wearing a firefighter uniform&#10;&#10;Description automatically generated with low confidence">
            <a:extLst>
              <a:ext uri="{FF2B5EF4-FFF2-40B4-BE49-F238E27FC236}">
                <a16:creationId xmlns:a16="http://schemas.microsoft.com/office/drawing/2014/main" id="{C5FF4736-DD03-013F-07C5-B8749435A2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9852" y="985753"/>
            <a:ext cx="2952205" cy="4536617"/>
          </a:xfrm>
          <a:prstGeom prst="rect">
            <a:avLst/>
          </a:prstGeom>
        </p:spPr>
      </p:pic>
      <p:sp>
        <p:nvSpPr>
          <p:cNvPr id="2" name="Rectangle 1">
            <a:extLst>
              <a:ext uri="{FF2B5EF4-FFF2-40B4-BE49-F238E27FC236}">
                <a16:creationId xmlns:a16="http://schemas.microsoft.com/office/drawing/2014/main" id="{9CA2F98B-1790-126A-1F42-E118BD2B226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0E678DA3-0DD9-2988-36BE-EBC100F35738}"/>
              </a:ext>
            </a:extLst>
          </p:cNvPr>
          <p:cNvPicPr>
            <a:picLocks noChangeAspect="1"/>
          </p:cNvPicPr>
          <p:nvPr/>
        </p:nvPicPr>
        <p:blipFill>
          <a:blip r:embed="rId8"/>
          <a:stretch>
            <a:fillRect/>
          </a:stretch>
        </p:blipFill>
        <p:spPr>
          <a:xfrm>
            <a:off x="269771" y="5017004"/>
            <a:ext cx="769566" cy="724562"/>
          </a:xfrm>
          <a:prstGeom prst="rect">
            <a:avLst/>
          </a:prstGeom>
        </p:spPr>
      </p:pic>
    </p:spTree>
    <p:extLst>
      <p:ext uri="{BB962C8B-B14F-4D97-AF65-F5344CB8AC3E}">
        <p14:creationId xmlns:p14="http://schemas.microsoft.com/office/powerpoint/2010/main" val="1459435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842073" y="212917"/>
            <a:ext cx="10507851" cy="1323439"/>
          </a:xfrm>
          <a:prstGeom prst="rect">
            <a:avLst/>
          </a:prstGeom>
          <a:noFill/>
        </p:spPr>
        <p:txBody>
          <a:bodyPr wrap="square" rtlCol="0">
            <a:spAutoFit/>
          </a:bodyPr>
          <a:lstStyle/>
          <a:p>
            <a:pPr marL="0" indent="0">
              <a:buNone/>
            </a:pPr>
            <a:r>
              <a:rPr lang="en-US" sz="4000" b="1" i="0" dirty="0">
                <a:solidFill>
                  <a:srgbClr val="030303"/>
                </a:solidFill>
                <a:effectLst/>
                <a:latin typeface="YouTube Sans"/>
              </a:rPr>
              <a:t>Aboriginal Firefighters Association of Canada - 25 years of fire safety and friendly competition</a:t>
            </a:r>
            <a:endParaRPr lang="en-CA" sz="4000" b="1" dirty="0">
              <a:latin typeface="Century Gothic" panose="020B0502020202020204" pitchFamily="34" charset="0"/>
            </a:endParaRPr>
          </a:p>
        </p:txBody>
      </p:sp>
      <p:sp>
        <p:nvSpPr>
          <p:cNvPr id="2" name="Rectangle 1">
            <a:extLst>
              <a:ext uri="{FF2B5EF4-FFF2-40B4-BE49-F238E27FC236}">
                <a16:creationId xmlns:a16="http://schemas.microsoft.com/office/drawing/2014/main" id="{9CA2F98B-1790-126A-1F42-E118BD2B226B}"/>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0E678DA3-0DD9-2988-36BE-EBC100F35738}"/>
              </a:ext>
            </a:extLst>
          </p:cNvPr>
          <p:cNvPicPr>
            <a:picLocks noChangeAspect="1"/>
          </p:cNvPicPr>
          <p:nvPr/>
        </p:nvPicPr>
        <p:blipFill>
          <a:blip r:embed="rId7"/>
          <a:stretch>
            <a:fillRect/>
          </a:stretch>
        </p:blipFill>
        <p:spPr>
          <a:xfrm>
            <a:off x="269771" y="5017004"/>
            <a:ext cx="769566" cy="724562"/>
          </a:xfrm>
          <a:prstGeom prst="rect">
            <a:avLst/>
          </a:prstGeom>
        </p:spPr>
      </p:pic>
      <p:sp>
        <p:nvSpPr>
          <p:cNvPr id="8" name="TextBox 7">
            <a:extLst>
              <a:ext uri="{FF2B5EF4-FFF2-40B4-BE49-F238E27FC236}">
                <a16:creationId xmlns:a16="http://schemas.microsoft.com/office/drawing/2014/main" id="{F7555F4C-42D1-77F7-8A21-C45436A56328}"/>
              </a:ext>
            </a:extLst>
          </p:cNvPr>
          <p:cNvSpPr txBox="1"/>
          <p:nvPr/>
        </p:nvSpPr>
        <p:spPr>
          <a:xfrm>
            <a:off x="2716765" y="5262499"/>
            <a:ext cx="7607105" cy="461665"/>
          </a:xfrm>
          <a:prstGeom prst="rect">
            <a:avLst/>
          </a:prstGeom>
          <a:noFill/>
        </p:spPr>
        <p:txBody>
          <a:bodyPr wrap="square">
            <a:spAutoFit/>
          </a:bodyPr>
          <a:lstStyle/>
          <a:p>
            <a:r>
              <a:rPr lang="en-US" sz="1200" dirty="0" err="1">
                <a:effectLst/>
                <a:latin typeface="Times New Roman" panose="02020603050405020304" pitchFamily="18" charset="0"/>
                <a:ea typeface="Calibri" panose="020F0502020204030204" pitchFamily="34" charset="0"/>
              </a:rPr>
              <a:t>GCIndigenous</a:t>
            </a:r>
            <a:r>
              <a:rPr lang="en-US" sz="1200" dirty="0">
                <a:effectLst/>
                <a:latin typeface="Times New Roman" panose="02020603050405020304" pitchFamily="18" charset="0"/>
                <a:ea typeface="Calibri" panose="020F0502020204030204" pitchFamily="34" charset="0"/>
              </a:rPr>
              <a:t>. (2014, October 14). </a:t>
            </a:r>
            <a:r>
              <a:rPr lang="en-US" sz="1200" i="1" dirty="0">
                <a:effectLst/>
                <a:latin typeface="Times New Roman" panose="02020603050405020304" pitchFamily="18" charset="0"/>
                <a:ea typeface="Calibri" panose="020F0502020204030204" pitchFamily="34" charset="0"/>
              </a:rPr>
              <a:t>Aboriginal Firefighters Association of Canada – 25 years of fire safety and friendly competition </a:t>
            </a:r>
            <a:r>
              <a:rPr lang="en-US" sz="1200" dirty="0">
                <a:effectLst/>
                <a:latin typeface="Times New Roman" panose="02020603050405020304" pitchFamily="18" charset="0"/>
                <a:ea typeface="Calibri" panose="020F0502020204030204" pitchFamily="34"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https://www.youtube.com/watch?v=fT8eEuhzd08</a:t>
            </a:r>
            <a:endParaRPr lang="en-CA" sz="1200" dirty="0"/>
          </a:p>
        </p:txBody>
      </p:sp>
      <p:sp>
        <p:nvSpPr>
          <p:cNvPr id="9" name="Rectangle 8">
            <a:hlinkClick r:id="rId8"/>
            <a:extLst>
              <a:ext uri="{FF2B5EF4-FFF2-40B4-BE49-F238E27FC236}">
                <a16:creationId xmlns:a16="http://schemas.microsoft.com/office/drawing/2014/main" id="{56FADFAE-4CE0-9D12-69F8-9001428A6DC3}"/>
              </a:ext>
            </a:extLst>
          </p:cNvPr>
          <p:cNvSpPr/>
          <p:nvPr/>
        </p:nvSpPr>
        <p:spPr>
          <a:xfrm>
            <a:off x="2315498" y="1536356"/>
            <a:ext cx="7388942" cy="36308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15599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842073" y="212917"/>
            <a:ext cx="10507851" cy="769441"/>
          </a:xfrm>
          <a:prstGeom prst="rect">
            <a:avLst/>
          </a:prstGeom>
          <a:noFill/>
        </p:spPr>
        <p:txBody>
          <a:bodyPr wrap="square" rtlCol="0">
            <a:spAutoFit/>
          </a:bodyPr>
          <a:lstStyle/>
          <a:p>
            <a:pPr algn="l"/>
            <a:r>
              <a:rPr lang="en-US" sz="4400" b="0" i="0" dirty="0">
                <a:effectLst/>
                <a:latin typeface="Roboto" panose="02000000000000000000" pitchFamily="2" charset="0"/>
              </a:rPr>
              <a:t>Junior Forest Rangers Association</a:t>
            </a:r>
          </a:p>
        </p:txBody>
      </p:sp>
      <p:sp>
        <p:nvSpPr>
          <p:cNvPr id="3" name="Rectangle 2">
            <a:extLst>
              <a:ext uri="{FF2B5EF4-FFF2-40B4-BE49-F238E27FC236}">
                <a16:creationId xmlns:a16="http://schemas.microsoft.com/office/drawing/2014/main" id="{64A5CEBA-0BA6-7E73-3B63-B382395909F5}"/>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FBC24A8E-751E-212F-CC45-6EC303A29052}"/>
              </a:ext>
            </a:extLst>
          </p:cNvPr>
          <p:cNvPicPr>
            <a:picLocks noChangeAspect="1"/>
          </p:cNvPicPr>
          <p:nvPr/>
        </p:nvPicPr>
        <p:blipFill>
          <a:blip r:embed="rId7"/>
          <a:stretch>
            <a:fillRect/>
          </a:stretch>
        </p:blipFill>
        <p:spPr>
          <a:xfrm>
            <a:off x="269771" y="5017004"/>
            <a:ext cx="769566" cy="724562"/>
          </a:xfrm>
          <a:prstGeom prst="rect">
            <a:avLst/>
          </a:prstGeom>
        </p:spPr>
      </p:pic>
      <p:sp>
        <p:nvSpPr>
          <p:cNvPr id="7" name="Rectangle 6">
            <a:hlinkClick r:id="rId8"/>
            <a:extLst>
              <a:ext uri="{FF2B5EF4-FFF2-40B4-BE49-F238E27FC236}">
                <a16:creationId xmlns:a16="http://schemas.microsoft.com/office/drawing/2014/main" id="{F32C8CFB-40A8-1CBE-1FA2-5541FC347745}"/>
              </a:ext>
            </a:extLst>
          </p:cNvPr>
          <p:cNvSpPr/>
          <p:nvPr/>
        </p:nvSpPr>
        <p:spPr>
          <a:xfrm>
            <a:off x="1887794" y="982358"/>
            <a:ext cx="7742903" cy="430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41A835A9-39DD-5C54-0787-B2A242546A7E}"/>
              </a:ext>
            </a:extLst>
          </p:cNvPr>
          <p:cNvSpPr txBox="1"/>
          <p:nvPr/>
        </p:nvSpPr>
        <p:spPr>
          <a:xfrm>
            <a:off x="3524689" y="5236515"/>
            <a:ext cx="5014627" cy="778355"/>
          </a:xfrm>
          <a:prstGeom prst="rect">
            <a:avLst/>
          </a:prstGeom>
          <a:noFill/>
        </p:spPr>
        <p:txBody>
          <a:bodyPr wrap="square">
            <a:spAutoFit/>
          </a:bodyPr>
          <a:lstStyle/>
          <a:p>
            <a:pPr indent="-457200">
              <a:lnSpc>
                <a:spcPct val="200000"/>
              </a:lnSpc>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Alberta JFR. (2019, January 31).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Junior Forest Rangers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YouTube. </a:t>
            </a:r>
            <a:r>
              <a:rPr lang="en-US" sz="12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https://www.youtube.com/watch?v=6pC2wwx3Dxw</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060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842073" y="212917"/>
            <a:ext cx="10507851" cy="769441"/>
          </a:xfrm>
          <a:prstGeom prst="rect">
            <a:avLst/>
          </a:prstGeom>
          <a:noFill/>
        </p:spPr>
        <p:txBody>
          <a:bodyPr wrap="square" rtlCol="0">
            <a:spAutoFit/>
          </a:bodyPr>
          <a:lstStyle/>
          <a:p>
            <a:pPr algn="l"/>
            <a:r>
              <a:rPr lang="en-US" sz="4400" b="0" i="0" dirty="0">
                <a:effectLst/>
                <a:latin typeface="Roboto" panose="02000000000000000000" pitchFamily="2" charset="0"/>
              </a:rPr>
              <a:t>Junior Forest Rangers Association</a:t>
            </a:r>
          </a:p>
        </p:txBody>
      </p:sp>
      <p:sp>
        <p:nvSpPr>
          <p:cNvPr id="3" name="TextBox 2">
            <a:extLst>
              <a:ext uri="{FF2B5EF4-FFF2-40B4-BE49-F238E27FC236}">
                <a16:creationId xmlns:a16="http://schemas.microsoft.com/office/drawing/2014/main" id="{87BF4F15-3D79-977E-8E60-D79FAE69A71B}"/>
              </a:ext>
            </a:extLst>
          </p:cNvPr>
          <p:cNvSpPr txBox="1"/>
          <p:nvPr/>
        </p:nvSpPr>
        <p:spPr>
          <a:xfrm>
            <a:off x="2873828" y="2334005"/>
            <a:ext cx="4480561" cy="369332"/>
          </a:xfrm>
          <a:prstGeom prst="rect">
            <a:avLst/>
          </a:prstGeom>
          <a:noFill/>
        </p:spPr>
        <p:txBody>
          <a:bodyPr wrap="square" rtlCol="0">
            <a:spAutoFit/>
          </a:bodyPr>
          <a:lstStyle/>
          <a:p>
            <a:r>
              <a:rPr lang="en-CA" dirty="0">
                <a:hlinkClick r:id="rId6"/>
              </a:rPr>
              <a:t>https://alis.alberta.ca/junior-forest-rangers/</a:t>
            </a:r>
            <a:endParaRPr lang="en-CA" dirty="0"/>
          </a:p>
        </p:txBody>
      </p:sp>
      <p:sp>
        <p:nvSpPr>
          <p:cNvPr id="2" name="Rectangle 1">
            <a:extLst>
              <a:ext uri="{FF2B5EF4-FFF2-40B4-BE49-F238E27FC236}">
                <a16:creationId xmlns:a16="http://schemas.microsoft.com/office/drawing/2014/main" id="{459B5824-6BD4-6C30-DC95-33A5B5D9523A}"/>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F26764D9-C564-C3DD-686E-EB58A81CEAE8}"/>
              </a:ext>
            </a:extLst>
          </p:cNvPr>
          <p:cNvPicPr>
            <a:picLocks noChangeAspect="1"/>
          </p:cNvPicPr>
          <p:nvPr/>
        </p:nvPicPr>
        <p:blipFill>
          <a:blip r:embed="rId8"/>
          <a:stretch>
            <a:fillRect/>
          </a:stretch>
        </p:blipFill>
        <p:spPr>
          <a:xfrm>
            <a:off x="269771" y="5017004"/>
            <a:ext cx="769566" cy="724562"/>
          </a:xfrm>
          <a:prstGeom prst="rect">
            <a:avLst/>
          </a:prstGeom>
        </p:spPr>
      </p:pic>
    </p:spTree>
    <p:extLst>
      <p:ext uri="{BB962C8B-B14F-4D97-AF65-F5344CB8AC3E}">
        <p14:creationId xmlns:p14="http://schemas.microsoft.com/office/powerpoint/2010/main" val="414718520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TotalTime>
  <Words>656</Words>
  <Application>Microsoft Office PowerPoint</Application>
  <PresentationFormat>Widescreen</PresentationFormat>
  <Paragraphs>47</Paragraphs>
  <Slides>9</Slides>
  <Notes>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9</vt:i4>
      </vt:variant>
    </vt:vector>
  </HeadingPairs>
  <TitlesOfParts>
    <vt:vector size="20" baseType="lpstr">
      <vt:lpstr>Arial</vt:lpstr>
      <vt:lpstr>Calibri</vt:lpstr>
      <vt:lpstr>Calibri Light</vt:lpstr>
      <vt:lpstr>Century Gothic</vt:lpstr>
      <vt:lpstr>Helvetica</vt:lpstr>
      <vt:lpstr>Helvetica 65 Medium</vt:lpstr>
      <vt:lpstr>Helvetica Neue</vt:lpstr>
      <vt:lpstr>Roboto</vt:lpstr>
      <vt:lpstr>Times New Roman</vt:lpstr>
      <vt:lpstr>YouTube Sans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3</cp:revision>
  <dcterms:created xsi:type="dcterms:W3CDTF">2022-08-17T22:17:55Z</dcterms:created>
  <dcterms:modified xsi:type="dcterms:W3CDTF">2023-01-24T17:56:54Z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