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9" r:id="rId2"/>
    <p:sldId id="301" r:id="rId3"/>
    <p:sldId id="309" r:id="rId4"/>
    <p:sldId id="308" r:id="rId5"/>
    <p:sldId id="30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E67CDB-680A-4686-9093-B94EC9498CFD}" v="38" dt="2023-01-24T17:57:34.7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58351" autoAdjust="0"/>
  </p:normalViewPr>
  <p:slideViewPr>
    <p:cSldViewPr snapToGrid="0">
      <p:cViewPr varScale="1">
        <p:scale>
          <a:sx n="65" d="100"/>
          <a:sy n="65" d="100"/>
        </p:scale>
        <p:origin x="235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m Keith" userId="8510a1b8fa4ba23a" providerId="LiveId" clId="{26E67CDB-680A-4686-9093-B94EC9498CFD}"/>
    <pc:docChg chg="undo custSel addSld delSld modSld sldOrd">
      <pc:chgData name="Kym Keith" userId="8510a1b8fa4ba23a" providerId="LiveId" clId="{26E67CDB-680A-4686-9093-B94EC9498CFD}" dt="2023-01-21T22:34:58.425" v="678" actId="6549"/>
      <pc:docMkLst>
        <pc:docMk/>
      </pc:docMkLst>
      <pc:sldChg chg="addSp delSp modSp mod">
        <pc:chgData name="Kym Keith" userId="8510a1b8fa4ba23a" providerId="LiveId" clId="{26E67CDB-680A-4686-9093-B94EC9498CFD}" dt="2022-11-14T19:27:19.381" v="629"/>
        <pc:sldMkLst>
          <pc:docMk/>
          <pc:sldMk cId="822926021" sldId="259"/>
        </pc:sldMkLst>
        <pc:spChg chg="add mod">
          <ac:chgData name="Kym Keith" userId="8510a1b8fa4ba23a" providerId="LiveId" clId="{26E67CDB-680A-4686-9093-B94EC9498CFD}" dt="2022-11-14T19:27:02.688" v="626" actId="14100"/>
          <ac:spMkLst>
            <pc:docMk/>
            <pc:sldMk cId="822926021" sldId="259"/>
            <ac:spMk id="3" creationId="{B90051DD-60F8-725D-6896-009BBC36267F}"/>
          </ac:spMkLst>
        </pc:spChg>
        <pc:spChg chg="add del mod">
          <ac:chgData name="Kym Keith" userId="8510a1b8fa4ba23a" providerId="LiveId" clId="{26E67CDB-680A-4686-9093-B94EC9498CFD}" dt="2022-11-14T19:26:35.119" v="620" actId="478"/>
          <ac:spMkLst>
            <pc:docMk/>
            <pc:sldMk cId="822926021" sldId="259"/>
            <ac:spMk id="7" creationId="{EE9A0ED7-1BB5-F4B5-FFF8-CB89B01949A7}"/>
          </ac:spMkLst>
        </pc:spChg>
        <pc:spChg chg="mod">
          <ac:chgData name="Kym Keith" userId="8510a1b8fa4ba23a" providerId="LiveId" clId="{26E67CDB-680A-4686-9093-B94EC9498CFD}" dt="2022-11-09T23:24:00.033" v="619" actId="6549"/>
          <ac:spMkLst>
            <pc:docMk/>
            <pc:sldMk cId="822926021" sldId="259"/>
            <ac:spMk id="14" creationId="{00000000-0000-0000-0000-000000000000}"/>
          </ac:spMkLst>
        </pc:spChg>
        <pc:spChg chg="add mod">
          <ac:chgData name="Kym Keith" userId="8510a1b8fa4ba23a" providerId="LiveId" clId="{26E67CDB-680A-4686-9093-B94EC9498CFD}" dt="2022-11-14T19:27:19.381" v="629"/>
          <ac:spMkLst>
            <pc:docMk/>
            <pc:sldMk cId="822926021" sldId="259"/>
            <ac:spMk id="15" creationId="{387E78CD-D7EF-C6DB-D7E7-E3B4D15ECC6D}"/>
          </ac:spMkLst>
        </pc:spChg>
        <pc:picChg chg="add mod">
          <ac:chgData name="Kym Keith" userId="8510a1b8fa4ba23a" providerId="LiveId" clId="{26E67CDB-680A-4686-9093-B94EC9498CFD}" dt="2022-11-14T19:26:54.999" v="625"/>
          <ac:picMkLst>
            <pc:docMk/>
            <pc:sldMk cId="822926021" sldId="259"/>
            <ac:picMk id="10" creationId="{C25C8005-C980-D446-ED22-6CB12C62AD49}"/>
          </ac:picMkLst>
        </pc:picChg>
        <pc:picChg chg="add del mod">
          <ac:chgData name="Kym Keith" userId="8510a1b8fa4ba23a" providerId="LiveId" clId="{26E67CDB-680A-4686-9093-B94EC9498CFD}" dt="2022-11-14T19:27:13.529" v="628" actId="478"/>
          <ac:picMkLst>
            <pc:docMk/>
            <pc:sldMk cId="822926021" sldId="259"/>
            <ac:picMk id="13" creationId="{4417BCE6-D228-34E9-6F8C-EE76BB36E6AE}"/>
          </ac:picMkLst>
        </pc:picChg>
      </pc:sldChg>
      <pc:sldChg chg="addSp delSp modSp mod delAnim modNotesTx">
        <pc:chgData name="Kym Keith" userId="8510a1b8fa4ba23a" providerId="LiveId" clId="{26E67CDB-680A-4686-9093-B94EC9498CFD}" dt="2022-11-15T17:42:57.468" v="677" actId="1076"/>
        <pc:sldMkLst>
          <pc:docMk/>
          <pc:sldMk cId="4167256178" sldId="301"/>
        </pc:sldMkLst>
        <pc:spChg chg="add mod">
          <ac:chgData name="Kym Keith" userId="8510a1b8fa4ba23a" providerId="LiveId" clId="{26E67CDB-680A-4686-9093-B94EC9498CFD}" dt="2022-11-03T22:15:52.197" v="423"/>
          <ac:spMkLst>
            <pc:docMk/>
            <pc:sldMk cId="4167256178" sldId="301"/>
            <ac:spMk id="2" creationId="{3AEC24E2-FC5C-44A2-9255-326BFAB3CBF1}"/>
          </ac:spMkLst>
        </pc:spChg>
        <pc:spChg chg="add mod">
          <ac:chgData name="Kym Keith" userId="8510a1b8fa4ba23a" providerId="LiveId" clId="{26E67CDB-680A-4686-9093-B94EC9498CFD}" dt="2022-11-15T17:41:21.660" v="665" actId="1076"/>
          <ac:spMkLst>
            <pc:docMk/>
            <pc:sldMk cId="4167256178" sldId="301"/>
            <ac:spMk id="3" creationId="{FD85E96E-6700-2308-81A9-BEA78E15B6DE}"/>
          </ac:spMkLst>
        </pc:spChg>
        <pc:spChg chg="mod">
          <ac:chgData name="Kym Keith" userId="8510a1b8fa4ba23a" providerId="LiveId" clId="{26E67CDB-680A-4686-9093-B94EC9498CFD}" dt="2022-11-15T17:42:57.468" v="677" actId="1076"/>
          <ac:spMkLst>
            <pc:docMk/>
            <pc:sldMk cId="4167256178" sldId="301"/>
            <ac:spMk id="4" creationId="{00000000-0000-0000-0000-000000000000}"/>
          </ac:spMkLst>
        </pc:spChg>
        <pc:spChg chg="add del mod">
          <ac:chgData name="Kym Keith" userId="8510a1b8fa4ba23a" providerId="LiveId" clId="{26E67CDB-680A-4686-9093-B94EC9498CFD}" dt="2022-11-14T19:26:37.786" v="621" actId="478"/>
          <ac:spMkLst>
            <pc:docMk/>
            <pc:sldMk cId="4167256178" sldId="301"/>
            <ac:spMk id="6" creationId="{126FF35E-D2FE-E95B-59FF-8936BCE00C8F}"/>
          </ac:spMkLst>
        </pc:spChg>
        <pc:spChg chg="add del mod">
          <ac:chgData name="Kym Keith" userId="8510a1b8fa4ba23a" providerId="LiveId" clId="{26E67CDB-680A-4686-9093-B94EC9498CFD}" dt="2022-11-15T17:40:44.311" v="655" actId="478"/>
          <ac:spMkLst>
            <pc:docMk/>
            <pc:sldMk cId="4167256178" sldId="301"/>
            <ac:spMk id="6" creationId="{421C4F40-055C-B4AA-CB79-F3711D87A025}"/>
          </ac:spMkLst>
        </pc:spChg>
        <pc:spChg chg="add mod">
          <ac:chgData name="Kym Keith" userId="8510a1b8fa4ba23a" providerId="LiveId" clId="{26E67CDB-680A-4686-9093-B94EC9498CFD}" dt="2022-11-15T17:41:39.133" v="668" actId="2085"/>
          <ac:spMkLst>
            <pc:docMk/>
            <pc:sldMk cId="4167256178" sldId="301"/>
            <ac:spMk id="8" creationId="{8262198B-E9DA-741C-6985-11B931192553}"/>
          </ac:spMkLst>
        </pc:spChg>
        <pc:picChg chg="del">
          <ac:chgData name="Kym Keith" userId="8510a1b8fa4ba23a" providerId="LiveId" clId="{26E67CDB-680A-4686-9093-B94EC9498CFD}" dt="2022-09-19T17:08:49.633" v="4" actId="478"/>
          <ac:picMkLst>
            <pc:docMk/>
            <pc:sldMk cId="4167256178" sldId="301"/>
            <ac:picMk id="2" creationId="{41235151-6EC2-D230-394B-C3E345E5BDFB}"/>
          </ac:picMkLst>
        </pc:picChg>
        <pc:picChg chg="add mod">
          <ac:chgData name="Kym Keith" userId="8510a1b8fa4ba23a" providerId="LiveId" clId="{26E67CDB-680A-4686-9093-B94EC9498CFD}" dt="2022-11-14T19:27:34.146" v="634" actId="14100"/>
          <ac:picMkLst>
            <pc:docMk/>
            <pc:sldMk cId="4167256178" sldId="301"/>
            <ac:picMk id="7" creationId="{8BCE331E-0772-FB57-75C3-4C0805673B25}"/>
          </ac:picMkLst>
        </pc:picChg>
      </pc:sldChg>
      <pc:sldChg chg="delSp del mod delAnim">
        <pc:chgData name="Kym Keith" userId="8510a1b8fa4ba23a" providerId="LiveId" clId="{26E67CDB-680A-4686-9093-B94EC9498CFD}" dt="2022-09-19T18:23:39.661" v="15" actId="47"/>
        <pc:sldMkLst>
          <pc:docMk/>
          <pc:sldMk cId="1920082411" sldId="302"/>
        </pc:sldMkLst>
        <pc:picChg chg="del">
          <ac:chgData name="Kym Keith" userId="8510a1b8fa4ba23a" providerId="LiveId" clId="{26E67CDB-680A-4686-9093-B94EC9498CFD}" dt="2022-09-19T18:23:34.101" v="14" actId="478"/>
          <ac:picMkLst>
            <pc:docMk/>
            <pc:sldMk cId="1920082411" sldId="302"/>
            <ac:picMk id="3" creationId="{DC3ED5A8-FA37-526F-7AF8-56B57B487BFC}"/>
          </ac:picMkLst>
        </pc:picChg>
      </pc:sldChg>
      <pc:sldChg chg="addSp delSp modSp del mod ord delAnim modAnim">
        <pc:chgData name="Kym Keith" userId="8510a1b8fa4ba23a" providerId="LiveId" clId="{26E67CDB-680A-4686-9093-B94EC9498CFD}" dt="2022-09-19T18:57:15.699" v="409" actId="47"/>
        <pc:sldMkLst>
          <pc:docMk/>
          <pc:sldMk cId="3352726883" sldId="303"/>
        </pc:sldMkLst>
        <pc:spChg chg="mod">
          <ac:chgData name="Kym Keith" userId="8510a1b8fa4ba23a" providerId="LiveId" clId="{26E67CDB-680A-4686-9093-B94EC9498CFD}" dt="2022-09-19T18:53:19.583" v="367" actId="20577"/>
          <ac:spMkLst>
            <pc:docMk/>
            <pc:sldMk cId="3352726883" sldId="303"/>
            <ac:spMk id="4" creationId="{00000000-0000-0000-0000-000000000000}"/>
          </ac:spMkLst>
        </pc:spChg>
        <pc:spChg chg="mod">
          <ac:chgData name="Kym Keith" userId="8510a1b8fa4ba23a" providerId="LiveId" clId="{26E67CDB-680A-4686-9093-B94EC9498CFD}" dt="2022-09-19T18:53:40.049" v="369" actId="13926"/>
          <ac:spMkLst>
            <pc:docMk/>
            <pc:sldMk cId="3352726883" sldId="303"/>
            <ac:spMk id="6" creationId="{0B08BDA7-1BBF-BDF1-079B-6D78D171C229}"/>
          </ac:spMkLst>
        </pc:spChg>
        <pc:picChg chg="add mod">
          <ac:chgData name="Kym Keith" userId="8510a1b8fa4ba23a" providerId="LiveId" clId="{26E67CDB-680A-4686-9093-B94EC9498CFD}" dt="2022-09-19T18:54:29.994" v="374" actId="1076"/>
          <ac:picMkLst>
            <pc:docMk/>
            <pc:sldMk cId="3352726883" sldId="303"/>
            <ac:picMk id="2" creationId="{F7EA7BD9-6EA7-2798-AD28-DC080F99CFA6}"/>
          </ac:picMkLst>
        </pc:picChg>
        <pc:picChg chg="del">
          <ac:chgData name="Kym Keith" userId="8510a1b8fa4ba23a" providerId="LiveId" clId="{26E67CDB-680A-4686-9093-B94EC9498CFD}" dt="2022-09-19T18:53:33.906" v="368" actId="478"/>
          <ac:picMkLst>
            <pc:docMk/>
            <pc:sldMk cId="3352726883" sldId="303"/>
            <ac:picMk id="3" creationId="{B58E2096-F38D-0B25-86ED-EC75F6102F7B}"/>
          </ac:picMkLst>
        </pc:picChg>
      </pc:sldChg>
      <pc:sldChg chg="addSp delSp modSp add mod delAnim">
        <pc:chgData name="Kym Keith" userId="8510a1b8fa4ba23a" providerId="LiveId" clId="{26E67CDB-680A-4686-9093-B94EC9498CFD}" dt="2022-11-15T17:42:14.356" v="671" actId="1076"/>
        <pc:sldMkLst>
          <pc:docMk/>
          <pc:sldMk cId="3565376877" sldId="304"/>
        </pc:sldMkLst>
        <pc:spChg chg="add del mod">
          <ac:chgData name="Kym Keith" userId="8510a1b8fa4ba23a" providerId="LiveId" clId="{26E67CDB-680A-4686-9093-B94EC9498CFD}" dt="2022-11-07T21:38:51.151" v="480" actId="478"/>
          <ac:spMkLst>
            <pc:docMk/>
            <pc:sldMk cId="3565376877" sldId="304"/>
            <ac:spMk id="3" creationId="{CF121C55-C382-D3D3-110A-B51B3C1B1599}"/>
          </ac:spMkLst>
        </pc:spChg>
        <pc:spChg chg="mod">
          <ac:chgData name="Kym Keith" userId="8510a1b8fa4ba23a" providerId="LiveId" clId="{26E67CDB-680A-4686-9093-B94EC9498CFD}" dt="2022-11-15T17:42:14.356" v="671" actId="1076"/>
          <ac:spMkLst>
            <pc:docMk/>
            <pc:sldMk cId="3565376877" sldId="304"/>
            <ac:spMk id="4" creationId="{00000000-0000-0000-0000-000000000000}"/>
          </ac:spMkLst>
        </pc:spChg>
        <pc:spChg chg="add mod">
          <ac:chgData name="Kym Keith" userId="8510a1b8fa4ba23a" providerId="LiveId" clId="{26E67CDB-680A-4686-9093-B94EC9498CFD}" dt="2022-11-03T22:15:54.978" v="425"/>
          <ac:spMkLst>
            <pc:docMk/>
            <pc:sldMk cId="3565376877" sldId="304"/>
            <ac:spMk id="6" creationId="{D28119EC-0FA0-3E4C-D49F-CBF4AA25E8CC}"/>
          </ac:spMkLst>
        </pc:spChg>
        <pc:spChg chg="add del mod">
          <ac:chgData name="Kym Keith" userId="8510a1b8fa4ba23a" providerId="LiveId" clId="{26E67CDB-680A-4686-9093-B94EC9498CFD}" dt="2022-11-14T19:26:45.054" v="624" actId="478"/>
          <ac:spMkLst>
            <pc:docMk/>
            <pc:sldMk cId="3565376877" sldId="304"/>
            <ac:spMk id="7" creationId="{950AEFDA-5511-9CA3-7E34-43CB97BBA661}"/>
          </ac:spMkLst>
        </pc:spChg>
        <pc:spChg chg="add mod">
          <ac:chgData name="Kym Keith" userId="8510a1b8fa4ba23a" providerId="LiveId" clId="{26E67CDB-680A-4686-9093-B94EC9498CFD}" dt="2022-11-14T19:29:27.129" v="652"/>
          <ac:spMkLst>
            <pc:docMk/>
            <pc:sldMk cId="3565376877" sldId="304"/>
            <ac:spMk id="8" creationId="{014B34D0-F1D3-04C8-E656-DD9E9B895D9F}"/>
          </ac:spMkLst>
        </pc:spChg>
        <pc:spChg chg="add mod">
          <ac:chgData name="Kym Keith" userId="8510a1b8fa4ba23a" providerId="LiveId" clId="{26E67CDB-680A-4686-9093-B94EC9498CFD}" dt="2022-11-14T19:29:16.078" v="651" actId="1076"/>
          <ac:spMkLst>
            <pc:docMk/>
            <pc:sldMk cId="3565376877" sldId="304"/>
            <ac:spMk id="9" creationId="{A3AEF744-BD85-0F61-60BB-A1C2CEEE4B82}"/>
          </ac:spMkLst>
        </pc:spChg>
        <pc:picChg chg="del">
          <ac:chgData name="Kym Keith" userId="8510a1b8fa4ba23a" providerId="LiveId" clId="{26E67CDB-680A-4686-9093-B94EC9498CFD}" dt="2022-11-14T19:29:00.752" v="649" actId="478"/>
          <ac:picMkLst>
            <pc:docMk/>
            <pc:sldMk cId="3565376877" sldId="304"/>
            <ac:picMk id="2" creationId="{41235151-6EC2-D230-394B-C3E345E5BDFB}"/>
          </ac:picMkLst>
        </pc:picChg>
        <pc:picChg chg="add mod">
          <ac:chgData name="Kym Keith" userId="8510a1b8fa4ba23a" providerId="LiveId" clId="{26E67CDB-680A-4686-9093-B94EC9498CFD}" dt="2022-11-14T19:27:41.623" v="637"/>
          <ac:picMkLst>
            <pc:docMk/>
            <pc:sldMk cId="3565376877" sldId="304"/>
            <ac:picMk id="3" creationId="{922307F6-C365-21D0-50CB-33851F58E69B}"/>
          </ac:picMkLst>
        </pc:picChg>
      </pc:sldChg>
      <pc:sldChg chg="addSp delSp modSp add del mod delAnim modNotesTx">
        <pc:chgData name="Kym Keith" userId="8510a1b8fa4ba23a" providerId="LiveId" clId="{26E67CDB-680A-4686-9093-B94EC9498CFD}" dt="2022-11-07T23:41:09.351" v="617" actId="47"/>
        <pc:sldMkLst>
          <pc:docMk/>
          <pc:sldMk cId="2648453369" sldId="305"/>
        </pc:sldMkLst>
        <pc:spChg chg="add mod">
          <ac:chgData name="Kym Keith" userId="8510a1b8fa4ba23a" providerId="LiveId" clId="{26E67CDB-680A-4686-9093-B94EC9498CFD}" dt="2022-11-03T22:15:53.596" v="424"/>
          <ac:spMkLst>
            <pc:docMk/>
            <pc:sldMk cId="2648453369" sldId="305"/>
            <ac:spMk id="3" creationId="{47C4E252-DC52-5113-B8D6-9F8067BC0E6E}"/>
          </ac:spMkLst>
        </pc:spChg>
        <pc:spChg chg="del mod">
          <ac:chgData name="Kym Keith" userId="8510a1b8fa4ba23a" providerId="LiveId" clId="{26E67CDB-680A-4686-9093-B94EC9498CFD}" dt="2022-09-19T18:57:10.226" v="408" actId="478"/>
          <ac:spMkLst>
            <pc:docMk/>
            <pc:sldMk cId="2648453369" sldId="305"/>
            <ac:spMk id="4" creationId="{00000000-0000-0000-0000-000000000000}"/>
          </ac:spMkLst>
        </pc:spChg>
        <pc:spChg chg="add mod">
          <ac:chgData name="Kym Keith" userId="8510a1b8fa4ba23a" providerId="LiveId" clId="{26E67CDB-680A-4686-9093-B94EC9498CFD}" dt="2022-11-03T22:16:04.764" v="429"/>
          <ac:spMkLst>
            <pc:docMk/>
            <pc:sldMk cId="2648453369" sldId="305"/>
            <ac:spMk id="4" creationId="{2FAC17EB-08C5-86E6-D84D-2A9C525014A7}"/>
          </ac:spMkLst>
        </pc:spChg>
        <pc:spChg chg="del mod">
          <ac:chgData name="Kym Keith" userId="8510a1b8fa4ba23a" providerId="LiveId" clId="{26E67CDB-680A-4686-9093-B94EC9498CFD}" dt="2022-11-07T21:37:56.807" v="474" actId="478"/>
          <ac:spMkLst>
            <pc:docMk/>
            <pc:sldMk cId="2648453369" sldId="305"/>
            <ac:spMk id="6" creationId="{0B08BDA7-1BBF-BDF1-079B-6D78D171C229}"/>
          </ac:spMkLst>
        </pc:spChg>
        <pc:spChg chg="add mod">
          <ac:chgData name="Kym Keith" userId="8510a1b8fa4ba23a" providerId="LiveId" clId="{26E67CDB-680A-4686-9093-B94EC9498CFD}" dt="2022-11-07T21:44:52.372" v="510" actId="1076"/>
          <ac:spMkLst>
            <pc:docMk/>
            <pc:sldMk cId="2648453369" sldId="305"/>
            <ac:spMk id="7" creationId="{5EC40CB9-61C8-04B8-9C5D-C699B7E96C9A}"/>
          </ac:spMkLst>
        </pc:spChg>
        <pc:spChg chg="add del mod">
          <ac:chgData name="Kym Keith" userId="8510a1b8fa4ba23a" providerId="LiveId" clId="{26E67CDB-680A-4686-9093-B94EC9498CFD}" dt="2022-11-07T21:44:59.206" v="512" actId="478"/>
          <ac:spMkLst>
            <pc:docMk/>
            <pc:sldMk cId="2648453369" sldId="305"/>
            <ac:spMk id="9" creationId="{36991F2C-B412-46C8-AD14-6CA15B199E7C}"/>
          </ac:spMkLst>
        </pc:spChg>
        <pc:spChg chg="add mod">
          <ac:chgData name="Kym Keith" userId="8510a1b8fa4ba23a" providerId="LiveId" clId="{26E67CDB-680A-4686-9093-B94EC9498CFD}" dt="2022-11-07T21:47:19.395" v="537"/>
          <ac:spMkLst>
            <pc:docMk/>
            <pc:sldMk cId="2648453369" sldId="305"/>
            <ac:spMk id="10" creationId="{30BEB344-84FA-DAE1-C26F-4DE30FA9C13E}"/>
          </ac:spMkLst>
        </pc:spChg>
        <pc:spChg chg="add mod">
          <ac:chgData name="Kym Keith" userId="8510a1b8fa4ba23a" providerId="LiveId" clId="{26E67CDB-680A-4686-9093-B94EC9498CFD}" dt="2022-11-07T21:46:58.763" v="535" actId="1076"/>
          <ac:spMkLst>
            <pc:docMk/>
            <pc:sldMk cId="2648453369" sldId="305"/>
            <ac:spMk id="14" creationId="{4A09468D-152B-D8E1-C090-C08F38D8172B}"/>
          </ac:spMkLst>
        </pc:spChg>
        <pc:picChg chg="del">
          <ac:chgData name="Kym Keith" userId="8510a1b8fa4ba23a" providerId="LiveId" clId="{26E67CDB-680A-4686-9093-B94EC9498CFD}" dt="2022-11-07T21:44:54.014" v="511" actId="478"/>
          <ac:picMkLst>
            <pc:docMk/>
            <pc:sldMk cId="2648453369" sldId="305"/>
            <ac:picMk id="2" creationId="{F7EA7BD9-6EA7-2798-AD28-DC080F99CFA6}"/>
          </ac:picMkLst>
        </pc:picChg>
      </pc:sldChg>
      <pc:sldChg chg="new del">
        <pc:chgData name="Kym Keith" userId="8510a1b8fa4ba23a" providerId="LiveId" clId="{26E67CDB-680A-4686-9093-B94EC9498CFD}" dt="2022-09-19T18:56:35.084" v="376" actId="47"/>
        <pc:sldMkLst>
          <pc:docMk/>
          <pc:sldMk cId="3155626816" sldId="305"/>
        </pc:sldMkLst>
      </pc:sldChg>
      <pc:sldChg chg="addSp delSp modSp add del mod delAnim modAnim">
        <pc:chgData name="Kym Keith" userId="8510a1b8fa4ba23a" providerId="LiveId" clId="{26E67CDB-680A-4686-9093-B94EC9498CFD}" dt="2022-11-07T22:14:01.791" v="608" actId="2696"/>
        <pc:sldMkLst>
          <pc:docMk/>
          <pc:sldMk cId="225955241" sldId="306"/>
        </pc:sldMkLst>
        <pc:spChg chg="add mod">
          <ac:chgData name="Kym Keith" userId="8510a1b8fa4ba23a" providerId="LiveId" clId="{26E67CDB-680A-4686-9093-B94EC9498CFD}" dt="2022-11-03T22:15:56.061" v="426"/>
          <ac:spMkLst>
            <pc:docMk/>
            <pc:sldMk cId="225955241" sldId="306"/>
            <ac:spMk id="2" creationId="{84F81985-3415-3431-1A88-D3A78A380E90}"/>
          </ac:spMkLst>
        </pc:spChg>
        <pc:spChg chg="mod">
          <ac:chgData name="Kym Keith" userId="8510a1b8fa4ba23a" providerId="LiveId" clId="{26E67CDB-680A-4686-9093-B94EC9498CFD}" dt="2022-09-19T19:10:43.088" v="412" actId="14100"/>
          <ac:spMkLst>
            <pc:docMk/>
            <pc:sldMk cId="225955241" sldId="306"/>
            <ac:spMk id="4" creationId="{00000000-0000-0000-0000-000000000000}"/>
          </ac:spMkLst>
        </pc:spChg>
        <pc:spChg chg="add del mod">
          <ac:chgData name="Kym Keith" userId="8510a1b8fa4ba23a" providerId="LiveId" clId="{26E67CDB-680A-4686-9093-B94EC9498CFD}" dt="2022-11-07T21:39:47.126" v="489" actId="478"/>
          <ac:spMkLst>
            <pc:docMk/>
            <pc:sldMk cId="225955241" sldId="306"/>
            <ac:spMk id="6" creationId="{9D07B030-E81D-7BF8-CD30-F15053C9EC70}"/>
          </ac:spMkLst>
        </pc:spChg>
        <pc:spChg chg="add mod">
          <ac:chgData name="Kym Keith" userId="8510a1b8fa4ba23a" providerId="LiveId" clId="{26E67CDB-680A-4686-9093-B94EC9498CFD}" dt="2022-11-03T22:16:01.670" v="427"/>
          <ac:spMkLst>
            <pc:docMk/>
            <pc:sldMk cId="225955241" sldId="306"/>
            <ac:spMk id="7" creationId="{43975410-2F8C-DB7C-6350-180EDBA7477D}"/>
          </ac:spMkLst>
        </pc:spChg>
        <pc:spChg chg="add mod">
          <ac:chgData name="Kym Keith" userId="8510a1b8fa4ba23a" providerId="LiveId" clId="{26E67CDB-680A-4686-9093-B94EC9498CFD}" dt="2022-11-07T21:40:04.233" v="495" actId="1076"/>
          <ac:spMkLst>
            <pc:docMk/>
            <pc:sldMk cId="225955241" sldId="306"/>
            <ac:spMk id="9" creationId="{B2A7016B-6A34-D40B-F6C2-9D327AE588F6}"/>
          </ac:spMkLst>
        </pc:spChg>
        <pc:picChg chg="del">
          <ac:chgData name="Kym Keith" userId="8510a1b8fa4ba23a" providerId="LiveId" clId="{26E67CDB-680A-4686-9093-B94EC9498CFD}" dt="2022-09-19T19:10:55.896" v="413" actId="21"/>
          <ac:picMkLst>
            <pc:docMk/>
            <pc:sldMk cId="225955241" sldId="306"/>
            <ac:picMk id="2" creationId="{41235151-6EC2-D230-394B-C3E345E5BDFB}"/>
          </ac:picMkLst>
        </pc:picChg>
        <pc:picChg chg="add mod">
          <ac:chgData name="Kym Keith" userId="8510a1b8fa4ba23a" providerId="LiveId" clId="{26E67CDB-680A-4686-9093-B94EC9498CFD}" dt="2022-11-07T21:40:01.228" v="494" actId="1076"/>
          <ac:picMkLst>
            <pc:docMk/>
            <pc:sldMk cId="225955241" sldId="306"/>
            <ac:picMk id="3" creationId="{4E9CB96F-607E-CDC2-E565-2DCFF52EB595}"/>
          </ac:picMkLst>
        </pc:picChg>
      </pc:sldChg>
      <pc:sldChg chg="addSp delSp modSp add del mod">
        <pc:chgData name="Kym Keith" userId="8510a1b8fa4ba23a" providerId="LiveId" clId="{26E67CDB-680A-4686-9093-B94EC9498CFD}" dt="2022-11-07T21:44:42.680" v="507" actId="47"/>
        <pc:sldMkLst>
          <pc:docMk/>
          <pc:sldMk cId="1184542012" sldId="307"/>
        </pc:sldMkLst>
        <pc:spChg chg="del">
          <ac:chgData name="Kym Keith" userId="8510a1b8fa4ba23a" providerId="LiveId" clId="{26E67CDB-680A-4686-9093-B94EC9498CFD}" dt="2022-11-07T21:43:49.431" v="500" actId="478"/>
          <ac:spMkLst>
            <pc:docMk/>
            <pc:sldMk cId="1184542012" sldId="307"/>
            <ac:spMk id="3" creationId="{FD85E96E-6700-2308-81A9-BEA78E15B6DE}"/>
          </ac:spMkLst>
        </pc:spChg>
        <pc:spChg chg="del mod">
          <ac:chgData name="Kym Keith" userId="8510a1b8fa4ba23a" providerId="LiveId" clId="{26E67CDB-680A-4686-9093-B94EC9498CFD}" dt="2022-11-07T21:44:41.382" v="506"/>
          <ac:spMkLst>
            <pc:docMk/>
            <pc:sldMk cId="1184542012" sldId="307"/>
            <ac:spMk id="4" creationId="{00000000-0000-0000-0000-000000000000}"/>
          </ac:spMkLst>
        </pc:spChg>
        <pc:spChg chg="add del">
          <ac:chgData name="Kym Keith" userId="8510a1b8fa4ba23a" providerId="LiveId" clId="{26E67CDB-680A-4686-9093-B94EC9498CFD}" dt="2022-11-07T21:44:25.734" v="502" actId="478"/>
          <ac:spMkLst>
            <pc:docMk/>
            <pc:sldMk cId="1184542012" sldId="307"/>
            <ac:spMk id="7" creationId="{D019E2E2-6CD6-368D-7E18-C27F3DADEA2D}"/>
          </ac:spMkLst>
        </pc:spChg>
      </pc:sldChg>
      <pc:sldChg chg="addSp delSp modSp add mod delAnim">
        <pc:chgData name="Kym Keith" userId="8510a1b8fa4ba23a" providerId="LiveId" clId="{26E67CDB-680A-4686-9093-B94EC9498CFD}" dt="2023-01-21T22:34:58.425" v="678" actId="6549"/>
        <pc:sldMkLst>
          <pc:docMk/>
          <pc:sldMk cId="523541466" sldId="308"/>
        </pc:sldMkLst>
        <pc:spChg chg="del">
          <ac:chgData name="Kym Keith" userId="8510a1b8fa4ba23a" providerId="LiveId" clId="{26E67CDB-680A-4686-9093-B94EC9498CFD}" dt="2022-11-14T19:26:42.549" v="623" actId="478"/>
          <ac:spMkLst>
            <pc:docMk/>
            <pc:sldMk cId="523541466" sldId="308"/>
            <ac:spMk id="4" creationId="{2FAC17EB-08C5-86E6-D84D-2A9C525014A7}"/>
          </ac:spMkLst>
        </pc:spChg>
        <pc:spChg chg="mod">
          <ac:chgData name="Kym Keith" userId="8510a1b8fa4ba23a" providerId="LiveId" clId="{26E67CDB-680A-4686-9093-B94EC9498CFD}" dt="2023-01-21T22:34:58.425" v="678" actId="6549"/>
          <ac:spMkLst>
            <pc:docMk/>
            <pc:sldMk cId="523541466" sldId="308"/>
            <ac:spMk id="7" creationId="{5EC40CB9-61C8-04B8-9C5D-C699B7E96C9A}"/>
          </ac:spMkLst>
        </pc:spChg>
        <pc:spChg chg="add mod">
          <ac:chgData name="Kym Keith" userId="8510a1b8fa4ba23a" providerId="LiveId" clId="{26E67CDB-680A-4686-9093-B94EC9498CFD}" dt="2022-11-14T19:28:58.235" v="648"/>
          <ac:spMkLst>
            <pc:docMk/>
            <pc:sldMk cId="523541466" sldId="308"/>
            <ac:spMk id="8" creationId="{DB860493-D69F-62A1-4D89-14D7EF2F8FFC}"/>
          </ac:spMkLst>
        </pc:spChg>
        <pc:spChg chg="mod">
          <ac:chgData name="Kym Keith" userId="8510a1b8fa4ba23a" providerId="LiveId" clId="{26E67CDB-680A-4686-9093-B94EC9498CFD}" dt="2022-11-14T19:28:42.316" v="646" actId="1076"/>
          <ac:spMkLst>
            <pc:docMk/>
            <pc:sldMk cId="523541466" sldId="308"/>
            <ac:spMk id="9" creationId="{36991F2C-B412-46C8-AD14-6CA15B199E7C}"/>
          </ac:spMkLst>
        </pc:spChg>
        <pc:picChg chg="del">
          <ac:chgData name="Kym Keith" userId="8510a1b8fa4ba23a" providerId="LiveId" clId="{26E67CDB-680A-4686-9093-B94EC9498CFD}" dt="2022-11-14T19:28:23.741" v="643" actId="478"/>
          <ac:picMkLst>
            <pc:docMk/>
            <pc:sldMk cId="523541466" sldId="308"/>
            <ac:picMk id="2" creationId="{F7EA7BD9-6EA7-2798-AD28-DC080F99CFA6}"/>
          </ac:picMkLst>
        </pc:picChg>
        <pc:picChg chg="add mod">
          <ac:chgData name="Kym Keith" userId="8510a1b8fa4ba23a" providerId="LiveId" clId="{26E67CDB-680A-4686-9093-B94EC9498CFD}" dt="2022-11-14T19:27:39.962" v="636"/>
          <ac:picMkLst>
            <pc:docMk/>
            <pc:sldMk cId="523541466" sldId="308"/>
            <ac:picMk id="6" creationId="{FBA23C1C-3842-EC5E-8431-E4724AD12404}"/>
          </ac:picMkLst>
        </pc:picChg>
      </pc:sldChg>
      <pc:sldChg chg="addSp delSp modSp add mod delAnim modAnim">
        <pc:chgData name="Kym Keith" userId="8510a1b8fa4ba23a" providerId="LiveId" clId="{26E67CDB-680A-4686-9093-B94EC9498CFD}" dt="2022-11-15T17:42:35.204" v="673" actId="113"/>
        <pc:sldMkLst>
          <pc:docMk/>
          <pc:sldMk cId="155501974" sldId="309"/>
        </pc:sldMkLst>
        <pc:spChg chg="del">
          <ac:chgData name="Kym Keith" userId="8510a1b8fa4ba23a" providerId="LiveId" clId="{26E67CDB-680A-4686-9093-B94EC9498CFD}" dt="2022-11-14T19:26:40.074" v="622" actId="478"/>
          <ac:spMkLst>
            <pc:docMk/>
            <pc:sldMk cId="155501974" sldId="309"/>
            <ac:spMk id="4" creationId="{2FAC17EB-08C5-86E6-D84D-2A9C525014A7}"/>
          </ac:spMkLst>
        </pc:spChg>
        <pc:spChg chg="mod">
          <ac:chgData name="Kym Keith" userId="8510a1b8fa4ba23a" providerId="LiveId" clId="{26E67CDB-680A-4686-9093-B94EC9498CFD}" dt="2022-11-15T17:42:35.204" v="673" actId="113"/>
          <ac:spMkLst>
            <pc:docMk/>
            <pc:sldMk cId="155501974" sldId="309"/>
            <ac:spMk id="7" creationId="{5EC40CB9-61C8-04B8-9C5D-C699B7E96C9A}"/>
          </ac:spMkLst>
        </pc:spChg>
        <pc:spChg chg="add mod">
          <ac:chgData name="Kym Keith" userId="8510a1b8fa4ba23a" providerId="LiveId" clId="{26E67CDB-680A-4686-9093-B94EC9498CFD}" dt="2022-11-14T19:28:16.302" v="642" actId="14100"/>
          <ac:spMkLst>
            <pc:docMk/>
            <pc:sldMk cId="155501974" sldId="309"/>
            <ac:spMk id="8" creationId="{97A39A83-B439-2159-8B51-1264AD2886CB}"/>
          </ac:spMkLst>
        </pc:spChg>
        <pc:spChg chg="del">
          <ac:chgData name="Kym Keith" userId="8510a1b8fa4ba23a" providerId="LiveId" clId="{26E67CDB-680A-4686-9093-B94EC9498CFD}" dt="2022-11-07T23:40:48.011" v="613" actId="478"/>
          <ac:spMkLst>
            <pc:docMk/>
            <pc:sldMk cId="155501974" sldId="309"/>
            <ac:spMk id="10" creationId="{30BEB344-84FA-DAE1-C26F-4DE30FA9C13E}"/>
          </ac:spMkLst>
        </pc:spChg>
        <pc:picChg chg="add del mod">
          <ac:chgData name="Kym Keith" userId="8510a1b8fa4ba23a" providerId="LiveId" clId="{26E67CDB-680A-4686-9093-B94EC9498CFD}" dt="2022-11-14T19:27:53.012" v="638" actId="478"/>
          <ac:picMkLst>
            <pc:docMk/>
            <pc:sldMk cId="155501974" sldId="309"/>
            <ac:picMk id="2" creationId="{F378CED6-0B6D-757C-C53E-028F80EA5DE7}"/>
          </ac:picMkLst>
        </pc:picChg>
        <pc:picChg chg="add mod">
          <ac:chgData name="Kym Keith" userId="8510a1b8fa4ba23a" providerId="LiveId" clId="{26E67CDB-680A-4686-9093-B94EC9498CFD}" dt="2022-11-14T19:27:38.628" v="635"/>
          <ac:picMkLst>
            <pc:docMk/>
            <pc:sldMk cId="155501974" sldId="309"/>
            <ac:picMk id="6" creationId="{0F15B4AD-C894-5AA0-ECF3-305BADA88E63}"/>
          </ac:picMkLst>
        </pc:picChg>
      </pc:sldChg>
      <pc:sldChg chg="delSp add del mod">
        <pc:chgData name="Kym Keith" userId="8510a1b8fa4ba23a" providerId="LiveId" clId="{26E67CDB-680A-4686-9093-B94EC9498CFD}" dt="2022-11-07T23:40:31.079" v="611" actId="47"/>
        <pc:sldMkLst>
          <pc:docMk/>
          <pc:sldMk cId="424365954" sldId="309"/>
        </pc:sldMkLst>
        <pc:spChg chg="del">
          <ac:chgData name="Kym Keith" userId="8510a1b8fa4ba23a" providerId="LiveId" clId="{26E67CDB-680A-4686-9093-B94EC9498CFD}" dt="2022-11-07T23:40:15.405" v="610" actId="478"/>
          <ac:spMkLst>
            <pc:docMk/>
            <pc:sldMk cId="424365954" sldId="309"/>
            <ac:spMk id="3" creationId="{FD85E96E-6700-2308-81A9-BEA78E15B6D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88F27-5D56-471E-BC83-A25F345226CC}" type="datetimeFigureOut">
              <a:rPr lang="en-CA" smtClean="0"/>
              <a:t>2023-01-24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A83F6-322B-4EA4-B1F3-D4C85FC4B3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6616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299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some of the differences you noted from firefighting then and now?</a:t>
            </a:r>
          </a:p>
          <a:p>
            <a:r>
              <a:rPr lang="en-US" dirty="0"/>
              <a:t>What are some of the pieces of equipment that firefighters now wear and how are they different?</a:t>
            </a:r>
          </a:p>
          <a:p>
            <a:r>
              <a:rPr lang="en-US" dirty="0"/>
              <a:t>How do you think the role of the firefighter has changed or improved?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330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some of the differences in equipment that you noticed?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7655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81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508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4136A-38F6-4DE9-8D3E-478C58AAA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FC4C05-5B74-4345-9264-BEF3934AE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32F3C-E0B0-47B1-B67D-940D1C893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3B993-E6FD-4236-A9C5-C892F085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D4B01-11B9-4CC1-A6FF-939A4744B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01924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37A4-4BEF-4155-B564-B1FC7690E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80816-7E5A-4018-9935-B2D2F85B8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AEE0B-01A9-4856-AD10-2D222EEF6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EFA86-7DEE-481D-B33B-38ED14EDF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7513C-17D5-49C3-84C5-D003AFABC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86432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626EF-C067-465F-9196-0C86AA1E1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E26E0-0E46-4BB9-A72E-D5C1A798E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8E71D-D6BB-4215-8C26-43CB139D7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F0F1C-E677-4E17-A727-04A1D66DE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91429-915E-47A2-9DA0-1F76BFC29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28952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7CCA1-E080-47E5-BA11-32B6B0920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48ACA-4E73-4843-90E5-C56B33596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0B12D2-111C-4278-9E91-D8E7F57FE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B85ED-93A2-4A08-B93D-E711C58AE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60FA6-73F5-4A65-A1E4-46904A5A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3C46A-81F4-4D1D-A0B8-18551D946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81157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E96FD-8523-44FA-B929-0F3E8C107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9B094-BC5F-4146-AF2E-FBA86B24E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02922-159D-4A29-8C2E-2A41CDC6C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C2EA4C-5441-46FD-86ED-A8E3EB3D07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A8B9B5-C830-4402-84DA-64BCE6C7B2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EE1B72-AE22-42E0-B6BE-E185E6997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565A7F-38FC-4F2D-834A-16E36A6CE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71E2F-601C-4FC4-8E44-4001C5B47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77895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BB1EB-39EB-4BF7-956C-A5BB4D05D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9F91A4-5948-4AF4-9CC8-ACE5A957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C0222D-838F-4D91-A874-3D33CE3BE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874B2A-B862-4EFD-8117-500D09EA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11726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71DF0-F475-4C2A-8DE6-94DDC9846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ADA19E-2E85-44A0-AF17-2B4671538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56AB6-4B25-4206-95B6-5AB5C5C53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3521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75AC8-E26D-47A4-87A1-F9984F3E6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2F148-A234-41D7-A3B3-4FEB3E27B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77DAE-64CC-484D-92EB-875166F99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9C376-1A31-4BFE-814B-226B6572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4F07B9-5787-4DB3-A2D0-774A90E43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B7875-DB38-4832-8452-E36662A6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826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F3EAD-D562-45FB-9646-65B36C206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6D7AA-9758-46B3-9BCC-2559EFCDF0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D80FD-A305-49D9-8293-90C155BCD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50DA8-9083-4023-82C4-DA62C1101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C8802-A075-4A00-AB56-DA67A20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39168-AAA4-40E7-98A6-340855657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57142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63DEE-2823-43F2-9491-D2181E572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5DD97-D2F1-4C62-B613-F4BCD6460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9E25E-3B35-42B8-8F69-B3460B71C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0BB8F-D0A1-4F9D-833C-F46D8645F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D5395-AA6F-4276-B88E-AD0EE3D7C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2019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1BCC03-865B-4682-BDB9-B7A014064F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B421EE-908E-4DC9-A949-CC9E0AA53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8B62E-67CE-49FA-8575-9BA814441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ADA9D-182C-42C2-B4EA-2ADD89688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BFF28-ED0F-401D-8AFD-BA8ADC2AA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4228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30F7F8-15AB-4C75-B203-C3F970F8E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7DA95-1D16-40C9-A5F9-46CA467BF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3FF72-B0FC-4BFD-B0CA-EC34B92CC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0B31F-99DA-4996-BBEB-08D417A98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33CA5-1E30-4BA1-BD5E-32829BC7F2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737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parky.org/videos?playlistVideoId=6237282018001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3.bin"/><Relationship Id="rId7" Type="http://schemas.openxmlformats.org/officeDocument/2006/relationships/hyperlink" Target="https://www.youtube.com/watch?v=vCpc7-pNuVQ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wmf"/><Relationship Id="rId9" Type="http://schemas.openxmlformats.org/officeDocument/2006/relationships/hyperlink" Target="https://www.youtube.com/watch?v=vCpc7-pNuVQ&amp;t=54s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4.bin"/><Relationship Id="rId7" Type="http://schemas.openxmlformats.org/officeDocument/2006/relationships/hyperlink" Target="https://www.youtube.com/watch?v=DNK5dYGn3Fg&amp;t=13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2.bin"/><Relationship Id="rId7" Type="http://schemas.openxmlformats.org/officeDocument/2006/relationships/hyperlink" Target="https://www.youtube.com/watch?v=JPGQmffNit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</a:t>
            </a:r>
          </a:p>
        </p:txBody>
      </p:sp>
      <p:pic>
        <p:nvPicPr>
          <p:cNvPr id="8" name="Content Placeholder 7" descr="Repair Team Sasquatch">
            <a:extLst>
              <a:ext uri="{FF2B5EF4-FFF2-40B4-BE49-F238E27FC236}">
                <a16:creationId xmlns:a16="http://schemas.microsoft.com/office/drawing/2014/main" id="{08E6116F-1581-6C27-C092-8D59F0CF6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890" y="2434653"/>
            <a:ext cx="1083921" cy="1083921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628775" y="1600200"/>
            <a:ext cx="8705850" cy="4000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1622" t="55989" r="40379" b="30499"/>
          <a:stretch/>
        </p:blipFill>
        <p:spPr>
          <a:xfrm>
            <a:off x="0" y="6025895"/>
            <a:ext cx="7501128" cy="8321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41622" t="55989" r="15531" b="30499"/>
          <a:stretch/>
        </p:blipFill>
        <p:spPr>
          <a:xfrm>
            <a:off x="7501128" y="6028041"/>
            <a:ext cx="4690872" cy="83210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981700" y="1883252"/>
            <a:ext cx="45210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Times New Roman" panose="02020603050405020304" pitchFamily="18" charset="0"/>
              </a:rPr>
              <a:t>Fire Safety Course: 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Times New Roman" panose="02020603050405020304" pitchFamily="18" charset="0"/>
              </a:rPr>
              <a:t>Fire Heroes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Times New Roman" panose="02020603050405020304" pitchFamily="18" charset="0"/>
              </a:rPr>
              <a:t>Grades 4-6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304797-4CBD-455C-99CA-3FC43DEA8A87}"/>
              </a:ext>
            </a:extLst>
          </p:cNvPr>
          <p:cNvSpPr txBox="1"/>
          <p:nvPr/>
        </p:nvSpPr>
        <p:spPr>
          <a:xfrm>
            <a:off x="6212648" y="3349387"/>
            <a:ext cx="3539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First Nations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Technical Services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Advisory Group Inc.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5517C159-77FD-490A-AC8A-5A7067755C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428602"/>
              </p:ext>
            </p:extLst>
          </p:nvPr>
        </p:nvGraphicFramePr>
        <p:xfrm>
          <a:off x="2539208" y="1847512"/>
          <a:ext cx="3239021" cy="341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0983960" imgH="11669760" progId="">
                  <p:embed/>
                </p:oleObj>
              </mc:Choice>
              <mc:Fallback>
                <p:oleObj r:id="rId5" imgW="10983960" imgH="1166976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5517C159-77FD-490A-AC8A-5A7067755C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39208" y="1847512"/>
                        <a:ext cx="3239021" cy="3410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B90051DD-60F8-725D-6896-009BBC36267F}"/>
              </a:ext>
            </a:extLst>
          </p:cNvPr>
          <p:cNvSpPr/>
          <p:nvPr/>
        </p:nvSpPr>
        <p:spPr>
          <a:xfrm>
            <a:off x="10956875" y="4689987"/>
            <a:ext cx="992986" cy="1120087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5C8005-C980-D446-ED22-6CB12C62AD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987" y="4981193"/>
            <a:ext cx="992987" cy="93491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87E78CD-D7EF-C6DB-D7E7-E3B4D15ECC6D}"/>
              </a:ext>
            </a:extLst>
          </p:cNvPr>
          <p:cNvSpPr/>
          <p:nvPr/>
        </p:nvSpPr>
        <p:spPr>
          <a:xfrm>
            <a:off x="2314824" y="5039749"/>
            <a:ext cx="7795647" cy="934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Fire Prevention is Everyone’s Responsibility</a:t>
            </a:r>
            <a:endParaRPr lang="en-CA" sz="2400" i="1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92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6064" y="180161"/>
            <a:ext cx="1100379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800" i="0" dirty="0">
                <a:effectLst/>
                <a:latin typeface="Helvetica Neue"/>
              </a:rPr>
              <a:t>Firefighting’s Weird History &amp; Fascinating Future</a:t>
            </a:r>
          </a:p>
        </p:txBody>
      </p:sp>
      <p:sp>
        <p:nvSpPr>
          <p:cNvPr id="3" name="Rectangle 2">
            <a:hlinkClick r:id="rId6"/>
            <a:extLst>
              <a:ext uri="{FF2B5EF4-FFF2-40B4-BE49-F238E27FC236}">
                <a16:creationId xmlns:a16="http://schemas.microsoft.com/office/drawing/2014/main" id="{FD85E96E-6700-2308-81A9-BEA78E15B6DE}"/>
              </a:ext>
            </a:extLst>
          </p:cNvPr>
          <p:cNvSpPr/>
          <p:nvPr/>
        </p:nvSpPr>
        <p:spPr>
          <a:xfrm>
            <a:off x="2308297" y="982358"/>
            <a:ext cx="7561007" cy="42064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EC24E2-FC5C-44A2-9255-326BFAB3CBF1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CE331E-0772-FB57-75C3-4C0805673B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920" y="4855645"/>
            <a:ext cx="852884" cy="80300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62198B-E9DA-741C-6985-11B931192553}"/>
              </a:ext>
            </a:extLst>
          </p:cNvPr>
          <p:cNvSpPr/>
          <p:nvPr/>
        </p:nvSpPr>
        <p:spPr>
          <a:xfrm>
            <a:off x="2308296" y="5178113"/>
            <a:ext cx="7561007" cy="6248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Sparky. (n.d.). Firefighting’s Weird History &amp; Fascinating Future [Video]. National Fire Protection Association. Retrieved November 15th, from https://www.sparky.org/videos?playlistVideoId=6237282018001</a:t>
            </a:r>
            <a:endParaRPr lang="en-CA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256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C4E252-DC52-5113-B8D6-9F8067BC0E6E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C40CB9-61C8-04B8-9C5D-C699B7E96C9A}"/>
              </a:ext>
            </a:extLst>
          </p:cNvPr>
          <p:cNvSpPr/>
          <p:nvPr/>
        </p:nvSpPr>
        <p:spPr>
          <a:xfrm>
            <a:off x="3462960" y="254493"/>
            <a:ext cx="5574890" cy="8849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CA" sz="4000" i="0" dirty="0">
                <a:solidFill>
                  <a:srgbClr val="0F0F0F"/>
                </a:solidFill>
                <a:effectLst/>
                <a:latin typeface="YouTube Sans"/>
              </a:rPr>
              <a:t>What Firefighters Wear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09468D-152B-D8E1-C090-C08F38D8172B}"/>
              </a:ext>
            </a:extLst>
          </p:cNvPr>
          <p:cNvSpPr txBox="1"/>
          <p:nvPr/>
        </p:nvSpPr>
        <p:spPr>
          <a:xfrm>
            <a:off x="3336197" y="5130475"/>
            <a:ext cx="6114607" cy="778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Seattle Public Library Kids. (2020, October 30).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Firefighters Wear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[Video]. YouTube. </a:t>
            </a:r>
            <a:r>
              <a:rPr lang="en-US" sz="12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https://www.youtube.com/watch?v=vCpc7-pNuVQ</a:t>
            </a:r>
            <a:endParaRPr lang="en-CA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15B4AD-C894-5AA0-ECF3-305BADA88E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920" y="4855645"/>
            <a:ext cx="852884" cy="803007"/>
          </a:xfrm>
          <a:prstGeom prst="rect">
            <a:avLst/>
          </a:prstGeom>
        </p:spPr>
      </p:pic>
      <p:sp>
        <p:nvSpPr>
          <p:cNvPr id="8" name="Rectangle 7">
            <a:hlinkClick r:id="rId9"/>
            <a:extLst>
              <a:ext uri="{FF2B5EF4-FFF2-40B4-BE49-F238E27FC236}">
                <a16:creationId xmlns:a16="http://schemas.microsoft.com/office/drawing/2014/main" id="{97A39A83-B439-2159-8B51-1264AD2886CB}"/>
              </a:ext>
            </a:extLst>
          </p:cNvPr>
          <p:cNvSpPr/>
          <p:nvPr/>
        </p:nvSpPr>
        <p:spPr>
          <a:xfrm>
            <a:off x="2492477" y="1017639"/>
            <a:ext cx="7256207" cy="41128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501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C4E252-DC52-5113-B8D6-9F8067BC0E6E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C40CB9-61C8-04B8-9C5D-C699B7E96C9A}"/>
              </a:ext>
            </a:extLst>
          </p:cNvPr>
          <p:cNvSpPr/>
          <p:nvPr/>
        </p:nvSpPr>
        <p:spPr>
          <a:xfrm>
            <a:off x="2359742" y="265471"/>
            <a:ext cx="8117112" cy="8849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Firefighters Career</a:t>
            </a:r>
            <a:endParaRPr lang="en-CA" sz="40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991F2C-B412-46C8-AD14-6CA15B199E7C}"/>
              </a:ext>
            </a:extLst>
          </p:cNvPr>
          <p:cNvSpPr txBox="1"/>
          <p:nvPr/>
        </p:nvSpPr>
        <p:spPr>
          <a:xfrm>
            <a:off x="2860259" y="5332859"/>
            <a:ext cx="71160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/>
            <a:r>
              <a:rPr lang="en-CA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CareerOneStop</a:t>
            </a:r>
            <a:r>
              <a:rPr lang="en-CA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(2018, March 12). </a:t>
            </a:r>
            <a:r>
              <a:rPr lang="en-CA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Firefighters Career Video </a:t>
            </a:r>
            <a:r>
              <a:rPr lang="en-CA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[Video]. YouTube. </a:t>
            </a:r>
            <a:r>
              <a:rPr lang="en-CA" sz="12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7"/>
              </a:rPr>
              <a:t>https://www.youtube.com/watch?v=DNK5dYGn3Fg&amp;t=13s</a:t>
            </a:r>
            <a:endParaRPr lang="en-C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A23C1C-3842-EC5E-8431-E4724AD124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920" y="4855645"/>
            <a:ext cx="852884" cy="803007"/>
          </a:xfrm>
          <a:prstGeom prst="rect">
            <a:avLst/>
          </a:prstGeom>
        </p:spPr>
      </p:pic>
      <p:sp>
        <p:nvSpPr>
          <p:cNvPr id="8" name="Rectangle 7">
            <a:hlinkClick r:id="rId7"/>
            <a:extLst>
              <a:ext uri="{FF2B5EF4-FFF2-40B4-BE49-F238E27FC236}">
                <a16:creationId xmlns:a16="http://schemas.microsoft.com/office/drawing/2014/main" id="{DB860493-D69F-62A1-4D89-14D7EF2F8FFC}"/>
              </a:ext>
            </a:extLst>
          </p:cNvPr>
          <p:cNvSpPr/>
          <p:nvPr/>
        </p:nvSpPr>
        <p:spPr>
          <a:xfrm>
            <a:off x="2639961" y="1047135"/>
            <a:ext cx="7005484" cy="41714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3541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94358" y="274472"/>
            <a:ext cx="10507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0" i="0" dirty="0"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First Nation Fire Training | Hellfire Heroes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8119EC-0FA0-3E4C-D49F-CBF4AA25E8CC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AEF744-BD85-0F61-60BB-A1C2CEEE4B82}"/>
              </a:ext>
            </a:extLst>
          </p:cNvPr>
          <p:cNvSpPr txBox="1"/>
          <p:nvPr/>
        </p:nvSpPr>
        <p:spPr>
          <a:xfrm>
            <a:off x="2453830" y="5097287"/>
            <a:ext cx="7079233" cy="778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Discovery Canada. (2019, December 10).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Bonus Scene: First Nation Fire Training | Hellfire Heroes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[Video]. </a:t>
            </a:r>
          </a:p>
          <a:p>
            <a:pPr marL="457200" indent="-457200">
              <a:lnSpc>
                <a:spcPct val="200000"/>
              </a:lnSpc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YouTube. </a:t>
            </a:r>
            <a:r>
              <a:rPr lang="en-US" sz="12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https://www.youtube.com/watch?v=JPGQmffNitE</a:t>
            </a:r>
            <a:endParaRPr lang="en-CA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2307F6-C365-21D0-50CB-33851F58E6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920" y="4855645"/>
            <a:ext cx="852884" cy="803007"/>
          </a:xfrm>
          <a:prstGeom prst="rect">
            <a:avLst/>
          </a:prstGeom>
        </p:spPr>
      </p:pic>
      <p:sp>
        <p:nvSpPr>
          <p:cNvPr id="8" name="Rectangle 7">
            <a:hlinkClick r:id="rId7"/>
            <a:extLst>
              <a:ext uri="{FF2B5EF4-FFF2-40B4-BE49-F238E27FC236}">
                <a16:creationId xmlns:a16="http://schemas.microsoft.com/office/drawing/2014/main" id="{014B34D0-F1D3-04C8-E656-DD9E9B895D9F}"/>
              </a:ext>
            </a:extLst>
          </p:cNvPr>
          <p:cNvSpPr/>
          <p:nvPr/>
        </p:nvSpPr>
        <p:spPr>
          <a:xfrm>
            <a:off x="2453830" y="982358"/>
            <a:ext cx="7079233" cy="41500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537687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257</Words>
  <Application>Microsoft Office PowerPoint</Application>
  <PresentationFormat>Widescreen</PresentationFormat>
  <Paragraphs>30</Paragraphs>
  <Slides>5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Calibri Light</vt:lpstr>
      <vt:lpstr>Helvetica</vt:lpstr>
      <vt:lpstr>Helvetica 65 Medium</vt:lpstr>
      <vt:lpstr>Helvetica Neue</vt:lpstr>
      <vt:lpstr>Times New Roman</vt:lpstr>
      <vt:lpstr>YouTube Sans</vt:lpstr>
      <vt:lpstr>1_Office Theme</vt:lpstr>
      <vt:lpstr>v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</dc:title>
  <dc:creator>Kym Keith</dc:creator>
  <cp:lastModifiedBy>Kym Keith</cp:lastModifiedBy>
  <cp:revision>3</cp:revision>
  <dcterms:created xsi:type="dcterms:W3CDTF">2022-08-17T22:17:55Z</dcterms:created>
  <dcterms:modified xsi:type="dcterms:W3CDTF">2023-01-24T17:57:36Z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