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9" r:id="rId2"/>
    <p:sldId id="301" r:id="rId3"/>
    <p:sldId id="302" r:id="rId4"/>
    <p:sldId id="30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427DC7-A1F5-43A1-95BF-57A8E94BC131}" v="19" dt="2023-01-24T17:58:11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8351" autoAdjust="0"/>
  </p:normalViewPr>
  <p:slideViewPr>
    <p:cSldViewPr snapToGrid="0">
      <p:cViewPr varScale="1">
        <p:scale>
          <a:sx n="65" d="100"/>
          <a:sy n="65" d="100"/>
        </p:scale>
        <p:origin x="23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8BFABF17-B40B-4912-8F39-0BC98F34DBC3}"/>
    <pc:docChg chg="undo custSel addSld delSld modSld">
      <pc:chgData name="Kym Keith" userId="8510a1b8fa4ba23a" providerId="LiveId" clId="{8BFABF17-B40B-4912-8F39-0BC98F34DBC3}" dt="2022-09-20T16:57:17.529" v="179" actId="1076"/>
      <pc:docMkLst>
        <pc:docMk/>
      </pc:docMkLst>
      <pc:sldChg chg="delSp modSp mod">
        <pc:chgData name="Kym Keith" userId="8510a1b8fa4ba23a" providerId="LiveId" clId="{8BFABF17-B40B-4912-8F39-0BC98F34DBC3}" dt="2022-09-05T15:56:46.040" v="24" actId="20577"/>
        <pc:sldMkLst>
          <pc:docMk/>
          <pc:sldMk cId="822926021" sldId="259"/>
        </pc:sldMkLst>
        <pc:spChg chg="mod">
          <ac:chgData name="Kym Keith" userId="8510a1b8fa4ba23a" providerId="LiveId" clId="{8BFABF17-B40B-4912-8F39-0BC98F34DBC3}" dt="2022-09-05T15:56:46.040" v="24" actId="20577"/>
          <ac:spMkLst>
            <pc:docMk/>
            <pc:sldMk cId="822926021" sldId="259"/>
            <ac:spMk id="14" creationId="{00000000-0000-0000-0000-000000000000}"/>
          </ac:spMkLst>
        </pc:spChg>
        <pc:picChg chg="del">
          <ac:chgData name="Kym Keith" userId="8510a1b8fa4ba23a" providerId="LiveId" clId="{8BFABF17-B40B-4912-8F39-0BC98F34DBC3}" dt="2022-09-05T15:56:33.138" v="0" actId="478"/>
          <ac:picMkLst>
            <pc:docMk/>
            <pc:sldMk cId="822926021" sldId="259"/>
            <ac:picMk id="16" creationId="{30EA619A-7DBC-80BB-A1AD-04231F8661A6}"/>
          </ac:picMkLst>
        </pc:picChg>
      </pc:sldChg>
      <pc:sldChg chg="addSp delSp modSp add del mod addAnim delAnim modAnim modNotesTx">
        <pc:chgData name="Kym Keith" userId="8510a1b8fa4ba23a" providerId="LiveId" clId="{8BFABF17-B40B-4912-8F39-0BC98F34DBC3}" dt="2022-09-20T16:57:17.529" v="179" actId="1076"/>
        <pc:sldMkLst>
          <pc:docMk/>
          <pc:sldMk cId="4167256178" sldId="301"/>
        </pc:sldMkLst>
        <pc:spChg chg="del">
          <ac:chgData name="Kym Keith" userId="8510a1b8fa4ba23a" providerId="LiveId" clId="{8BFABF17-B40B-4912-8F39-0BC98F34DBC3}" dt="2022-09-05T15:56:49.911" v="25" actId="478"/>
          <ac:spMkLst>
            <pc:docMk/>
            <pc:sldMk cId="4167256178" sldId="301"/>
            <ac:spMk id="2" creationId="{C3CA85FB-E3C4-B17A-3E41-1451E5E9A666}"/>
          </ac:spMkLst>
        </pc:spChg>
        <pc:spChg chg="del">
          <ac:chgData name="Kym Keith" userId="8510a1b8fa4ba23a" providerId="LiveId" clId="{8BFABF17-B40B-4912-8F39-0BC98F34DBC3}" dt="2022-09-05T15:56:53.215" v="26" actId="478"/>
          <ac:spMkLst>
            <pc:docMk/>
            <pc:sldMk cId="4167256178" sldId="301"/>
            <ac:spMk id="3" creationId="{BB2818D2-DDA4-D358-3D37-F6E3F9CD88BA}"/>
          </ac:spMkLst>
        </pc:spChg>
        <pc:spChg chg="mod">
          <ac:chgData name="Kym Keith" userId="8510a1b8fa4ba23a" providerId="LiveId" clId="{8BFABF17-B40B-4912-8F39-0BC98F34DBC3}" dt="2022-09-20T16:57:11.379" v="177" actId="14100"/>
          <ac:spMkLst>
            <pc:docMk/>
            <pc:sldMk cId="4167256178" sldId="301"/>
            <ac:spMk id="4" creationId="{00000000-0000-0000-0000-000000000000}"/>
          </ac:spMkLst>
        </pc:spChg>
        <pc:picChg chg="add del mod">
          <ac:chgData name="Kym Keith" userId="8510a1b8fa4ba23a" providerId="LiveId" clId="{8BFABF17-B40B-4912-8F39-0BC98F34DBC3}" dt="2022-09-20T16:56:24.120" v="171" actId="478"/>
          <ac:picMkLst>
            <pc:docMk/>
            <pc:sldMk cId="4167256178" sldId="301"/>
            <ac:picMk id="2" creationId="{41235151-6EC2-D230-394B-C3E345E5BDFB}"/>
          </ac:picMkLst>
        </pc:picChg>
        <pc:picChg chg="add mod">
          <ac:chgData name="Kym Keith" userId="8510a1b8fa4ba23a" providerId="LiveId" clId="{8BFABF17-B40B-4912-8F39-0BC98F34DBC3}" dt="2022-09-20T16:57:17.529" v="179" actId="1076"/>
          <ac:picMkLst>
            <pc:docMk/>
            <pc:sldMk cId="4167256178" sldId="301"/>
            <ac:picMk id="3" creationId="{93D06603-969A-C36C-37A7-0F2675EC6052}"/>
          </ac:picMkLst>
        </pc:picChg>
        <pc:picChg chg="add del mod">
          <ac:chgData name="Kym Keith" userId="8510a1b8fa4ba23a" providerId="LiveId" clId="{8BFABF17-B40B-4912-8F39-0BC98F34DBC3}" dt="2022-09-07T17:00:43.887" v="158" actId="478"/>
          <ac:picMkLst>
            <pc:docMk/>
            <pc:sldMk cId="4167256178" sldId="301"/>
            <ac:picMk id="6" creationId="{BAC4926E-5C0F-A79F-8C58-7F92771DDA32}"/>
          </ac:picMkLst>
        </pc:picChg>
      </pc:sldChg>
      <pc:sldChg chg="addSp delSp modSp mod delAnim modAnim modNotesTx">
        <pc:chgData name="Kym Keith" userId="8510a1b8fa4ba23a" providerId="LiveId" clId="{8BFABF17-B40B-4912-8F39-0BC98F34DBC3}" dt="2022-09-07T16:25:48.291" v="157" actId="1076"/>
        <pc:sldMkLst>
          <pc:docMk/>
          <pc:sldMk cId="1920082411" sldId="302"/>
        </pc:sldMkLst>
        <pc:spChg chg="mod">
          <ac:chgData name="Kym Keith" userId="8510a1b8fa4ba23a" providerId="LiveId" clId="{8BFABF17-B40B-4912-8F39-0BC98F34DBC3}" dt="2022-09-07T16:25:02.293" v="152" actId="20577"/>
          <ac:spMkLst>
            <pc:docMk/>
            <pc:sldMk cId="1920082411" sldId="302"/>
            <ac:spMk id="4" creationId="{00000000-0000-0000-0000-000000000000}"/>
          </ac:spMkLst>
        </pc:spChg>
        <pc:picChg chg="add del mod">
          <ac:chgData name="Kym Keith" userId="8510a1b8fa4ba23a" providerId="LiveId" clId="{8BFABF17-B40B-4912-8F39-0BC98F34DBC3}" dt="2022-09-07T16:24:55.382" v="144" actId="478"/>
          <ac:picMkLst>
            <pc:docMk/>
            <pc:sldMk cId="1920082411" sldId="302"/>
            <ac:picMk id="2" creationId="{348B30D1-A6BC-196B-C761-8691A27B1116}"/>
          </ac:picMkLst>
        </pc:picChg>
        <pc:picChg chg="add mod">
          <ac:chgData name="Kym Keith" userId="8510a1b8fa4ba23a" providerId="LiveId" clId="{8BFABF17-B40B-4912-8F39-0BC98F34DBC3}" dt="2022-09-07T16:25:48.291" v="157" actId="1076"/>
          <ac:picMkLst>
            <pc:docMk/>
            <pc:sldMk cId="1920082411" sldId="302"/>
            <ac:picMk id="3" creationId="{DC3ED5A8-FA37-526F-7AF8-56B57B487BFC}"/>
          </ac:picMkLst>
        </pc:picChg>
        <pc:picChg chg="del">
          <ac:chgData name="Kym Keith" userId="8510a1b8fa4ba23a" providerId="LiveId" clId="{8BFABF17-B40B-4912-8F39-0BC98F34DBC3}" dt="2022-09-05T15:58:14.766" v="85" actId="478"/>
          <ac:picMkLst>
            <pc:docMk/>
            <pc:sldMk cId="1920082411" sldId="302"/>
            <ac:picMk id="6" creationId="{4345CA95-095C-83B6-8038-A662FFBB49DE}"/>
          </ac:picMkLst>
        </pc:picChg>
      </pc:sldChg>
      <pc:sldChg chg="addSp delSp modSp add mod delAnim modAnim">
        <pc:chgData name="Kym Keith" userId="8510a1b8fa4ba23a" providerId="LiveId" clId="{8BFABF17-B40B-4912-8F39-0BC98F34DBC3}" dt="2022-09-07T00:04:31.633" v="139" actId="2085"/>
        <pc:sldMkLst>
          <pc:docMk/>
          <pc:sldMk cId="3352726883" sldId="303"/>
        </pc:sldMkLst>
        <pc:spChg chg="mod">
          <ac:chgData name="Kym Keith" userId="8510a1b8fa4ba23a" providerId="LiveId" clId="{8BFABF17-B40B-4912-8F39-0BC98F34DBC3}" dt="2022-09-07T00:02:01.290" v="131" actId="1076"/>
          <ac:spMkLst>
            <pc:docMk/>
            <pc:sldMk cId="3352726883" sldId="303"/>
            <ac:spMk id="4" creationId="{00000000-0000-0000-0000-000000000000}"/>
          </ac:spMkLst>
        </pc:spChg>
        <pc:spChg chg="add mod">
          <ac:chgData name="Kym Keith" userId="8510a1b8fa4ba23a" providerId="LiveId" clId="{8BFABF17-B40B-4912-8F39-0BC98F34DBC3}" dt="2022-09-07T00:04:31.633" v="139" actId="2085"/>
          <ac:spMkLst>
            <pc:docMk/>
            <pc:sldMk cId="3352726883" sldId="303"/>
            <ac:spMk id="6" creationId="{0B08BDA7-1BBF-BDF1-079B-6D78D171C229}"/>
          </ac:spMkLst>
        </pc:spChg>
        <pc:picChg chg="del">
          <ac:chgData name="Kym Keith" userId="8510a1b8fa4ba23a" providerId="LiveId" clId="{8BFABF17-B40B-4912-8F39-0BC98F34DBC3}" dt="2022-09-06T23:57:42.212" v="95" actId="478"/>
          <ac:picMkLst>
            <pc:docMk/>
            <pc:sldMk cId="3352726883" sldId="303"/>
            <ac:picMk id="2" creationId="{348B30D1-A6BC-196B-C761-8691A27B1116}"/>
          </ac:picMkLst>
        </pc:picChg>
        <pc:picChg chg="add mod">
          <ac:chgData name="Kym Keith" userId="8510a1b8fa4ba23a" providerId="LiveId" clId="{8BFABF17-B40B-4912-8F39-0BC98F34DBC3}" dt="2022-09-07T00:03:31.269" v="134" actId="1076"/>
          <ac:picMkLst>
            <pc:docMk/>
            <pc:sldMk cId="3352726883" sldId="303"/>
            <ac:picMk id="3" creationId="{B58E2096-F38D-0B25-86ED-EC75F6102F7B}"/>
          </ac:picMkLst>
        </pc:picChg>
      </pc:sldChg>
      <pc:sldChg chg="del">
        <pc:chgData name="Kym Keith" userId="8510a1b8fa4ba23a" providerId="LiveId" clId="{8BFABF17-B40B-4912-8F39-0BC98F34DBC3}" dt="2022-09-05T15:58:43.832" v="90" actId="47"/>
        <pc:sldMkLst>
          <pc:docMk/>
          <pc:sldMk cId="3361559467" sldId="304"/>
        </pc:sldMkLst>
      </pc:sldChg>
      <pc:sldChg chg="del">
        <pc:chgData name="Kym Keith" userId="8510a1b8fa4ba23a" providerId="LiveId" clId="{8BFABF17-B40B-4912-8F39-0BC98F34DBC3}" dt="2022-09-05T15:58:45.768" v="91" actId="47"/>
        <pc:sldMkLst>
          <pc:docMk/>
          <pc:sldMk cId="2831138698" sldId="307"/>
        </pc:sldMkLst>
      </pc:sldChg>
    </pc:docChg>
  </pc:docChgLst>
  <pc:docChgLst>
    <pc:chgData name="Kym Keith" userId="8510a1b8fa4ba23a" providerId="LiveId" clId="{6D427DC7-A1F5-43A1-95BF-57A8E94BC131}"/>
    <pc:docChg chg="custSel modSld">
      <pc:chgData name="Kym Keith" userId="8510a1b8fa4ba23a" providerId="LiveId" clId="{6D427DC7-A1F5-43A1-95BF-57A8E94BC131}" dt="2022-11-14T21:07:48.282" v="113" actId="113"/>
      <pc:docMkLst>
        <pc:docMk/>
      </pc:docMkLst>
      <pc:sldChg chg="addSp delSp modSp mod">
        <pc:chgData name="Kym Keith" userId="8510a1b8fa4ba23a" providerId="LiveId" clId="{6D427DC7-A1F5-43A1-95BF-57A8E94BC131}" dt="2022-11-14T19:25:37.177" v="112"/>
        <pc:sldMkLst>
          <pc:docMk/>
          <pc:sldMk cId="822926021" sldId="259"/>
        </pc:sldMkLst>
        <pc:spChg chg="add del mod">
          <ac:chgData name="Kym Keith" userId="8510a1b8fa4ba23a" providerId="LiveId" clId="{6D427DC7-A1F5-43A1-95BF-57A8E94BC131}" dt="2022-11-14T19:20:40.635" v="78" actId="478"/>
          <ac:spMkLst>
            <pc:docMk/>
            <pc:sldMk cId="822926021" sldId="259"/>
            <ac:spMk id="3" creationId="{609CF13B-F4FF-F680-0683-D929302727E4}"/>
          </ac:spMkLst>
        </pc:spChg>
        <pc:spChg chg="add mod">
          <ac:chgData name="Kym Keith" userId="8510a1b8fa4ba23a" providerId="LiveId" clId="{6D427DC7-A1F5-43A1-95BF-57A8E94BC131}" dt="2022-11-03T22:07:47.029" v="11" actId="14100"/>
          <ac:spMkLst>
            <pc:docMk/>
            <pc:sldMk cId="822926021" sldId="259"/>
            <ac:spMk id="7" creationId="{97B46D07-5A56-3990-9589-650B1600848B}"/>
          </ac:spMkLst>
        </pc:spChg>
        <pc:spChg chg="add mod">
          <ac:chgData name="Kym Keith" userId="8510a1b8fa4ba23a" providerId="LiveId" clId="{6D427DC7-A1F5-43A1-95BF-57A8E94BC131}" dt="2022-11-14T19:25:37.177" v="112"/>
          <ac:spMkLst>
            <pc:docMk/>
            <pc:sldMk cId="822926021" sldId="259"/>
            <ac:spMk id="13" creationId="{9F3E5A35-E6B5-443B-E1D4-94A97C90EFEC}"/>
          </ac:spMkLst>
        </pc:spChg>
        <pc:spChg chg="mod">
          <ac:chgData name="Kym Keith" userId="8510a1b8fa4ba23a" providerId="LiveId" clId="{6D427DC7-A1F5-43A1-95BF-57A8E94BC131}" dt="2022-11-07T21:20:58.984" v="13" actId="6549"/>
          <ac:spMkLst>
            <pc:docMk/>
            <pc:sldMk cId="822926021" sldId="259"/>
            <ac:spMk id="14" creationId="{00000000-0000-0000-0000-000000000000}"/>
          </ac:spMkLst>
        </pc:spChg>
        <pc:picChg chg="add mod">
          <ac:chgData name="Kym Keith" userId="8510a1b8fa4ba23a" providerId="LiveId" clId="{6D427DC7-A1F5-43A1-95BF-57A8E94BC131}" dt="2022-11-14T19:21:12.316" v="85"/>
          <ac:picMkLst>
            <pc:docMk/>
            <pc:sldMk cId="822926021" sldId="259"/>
            <ac:picMk id="10" creationId="{F75B8A99-8AD9-5435-0199-51676874A088}"/>
          </ac:picMkLst>
        </pc:picChg>
      </pc:sldChg>
      <pc:sldChg chg="addSp delSp modSp mod delAnim">
        <pc:chgData name="Kym Keith" userId="8510a1b8fa4ba23a" providerId="LiveId" clId="{6D427DC7-A1F5-43A1-95BF-57A8E94BC131}" dt="2022-11-14T21:07:48.282" v="113" actId="113"/>
        <pc:sldMkLst>
          <pc:docMk/>
          <pc:sldMk cId="4167256178" sldId="301"/>
        </pc:sldMkLst>
        <pc:spChg chg="add del mod">
          <ac:chgData name="Kym Keith" userId="8510a1b8fa4ba23a" providerId="LiveId" clId="{6D427DC7-A1F5-43A1-95BF-57A8E94BC131}" dt="2022-11-14T19:20:43.388" v="79" actId="478"/>
          <ac:spMkLst>
            <pc:docMk/>
            <pc:sldMk cId="4167256178" sldId="301"/>
            <ac:spMk id="2" creationId="{609CF13B-F4FF-F680-0683-D929302727E4}"/>
          </ac:spMkLst>
        </pc:spChg>
        <pc:spChg chg="mod">
          <ac:chgData name="Kym Keith" userId="8510a1b8fa4ba23a" providerId="LiveId" clId="{6D427DC7-A1F5-43A1-95BF-57A8E94BC131}" dt="2022-11-14T21:07:48.282" v="113" actId="113"/>
          <ac:spMkLst>
            <pc:docMk/>
            <pc:sldMk cId="4167256178" sldId="301"/>
            <ac:spMk id="4" creationId="{00000000-0000-0000-0000-000000000000}"/>
          </ac:spMkLst>
        </pc:spChg>
        <pc:spChg chg="add mod">
          <ac:chgData name="Kym Keith" userId="8510a1b8fa4ba23a" providerId="LiveId" clId="{6D427DC7-A1F5-43A1-95BF-57A8E94BC131}" dt="2022-11-03T22:07:42.052" v="9"/>
          <ac:spMkLst>
            <pc:docMk/>
            <pc:sldMk cId="4167256178" sldId="301"/>
            <ac:spMk id="6" creationId="{A28D870F-699F-3C64-D7EB-9905A58E6DD4}"/>
          </ac:spMkLst>
        </pc:spChg>
        <pc:spChg chg="add mod">
          <ac:chgData name="Kym Keith" userId="8510a1b8fa4ba23a" providerId="LiveId" clId="{6D427DC7-A1F5-43A1-95BF-57A8E94BC131}" dt="2022-11-14T19:25:23.698" v="111" actId="1076"/>
          <ac:spMkLst>
            <pc:docMk/>
            <pc:sldMk cId="4167256178" sldId="301"/>
            <ac:spMk id="8" creationId="{7E2844B6-2529-C125-6403-D0BF75F81942}"/>
          </ac:spMkLst>
        </pc:spChg>
        <pc:spChg chg="add mod">
          <ac:chgData name="Kym Keith" userId="8510a1b8fa4ba23a" providerId="LiveId" clId="{6D427DC7-A1F5-43A1-95BF-57A8E94BC131}" dt="2022-11-14T19:23:56.717" v="105"/>
          <ac:spMkLst>
            <pc:docMk/>
            <pc:sldMk cId="4167256178" sldId="301"/>
            <ac:spMk id="9" creationId="{3B2DB5B3-188B-8D5D-3C32-B83B579E1295}"/>
          </ac:spMkLst>
        </pc:spChg>
        <pc:picChg chg="del">
          <ac:chgData name="Kym Keith" userId="8510a1b8fa4ba23a" providerId="LiveId" clId="{6D427DC7-A1F5-43A1-95BF-57A8E94BC131}" dt="2022-11-14T19:22:07.525" v="92" actId="478"/>
          <ac:picMkLst>
            <pc:docMk/>
            <pc:sldMk cId="4167256178" sldId="301"/>
            <ac:picMk id="3" creationId="{93D06603-969A-C36C-37A7-0F2675EC6052}"/>
          </ac:picMkLst>
        </pc:picChg>
        <pc:picChg chg="add mod">
          <ac:chgData name="Kym Keith" userId="8510a1b8fa4ba23a" providerId="LiveId" clId="{6D427DC7-A1F5-43A1-95BF-57A8E94BC131}" dt="2022-11-14T19:21:17.026" v="86" actId="1076"/>
          <ac:picMkLst>
            <pc:docMk/>
            <pc:sldMk cId="4167256178" sldId="301"/>
            <ac:picMk id="7" creationId="{BE6AD539-EB23-0998-737D-049694FF209E}"/>
          </ac:picMkLst>
        </pc:picChg>
      </pc:sldChg>
      <pc:sldChg chg="addSp delSp modSp mod delAnim modNotesTx">
        <pc:chgData name="Kym Keith" userId="8510a1b8fa4ba23a" providerId="LiveId" clId="{6D427DC7-A1F5-43A1-95BF-57A8E94BC131}" dt="2022-11-14T19:23:25.284" v="104" actId="1076"/>
        <pc:sldMkLst>
          <pc:docMk/>
          <pc:sldMk cId="1920082411" sldId="302"/>
        </pc:sldMkLst>
        <pc:spChg chg="add del mod">
          <ac:chgData name="Kym Keith" userId="8510a1b8fa4ba23a" providerId="LiveId" clId="{6D427DC7-A1F5-43A1-95BF-57A8E94BC131}" dt="2022-11-14T19:20:45.725" v="80" actId="478"/>
          <ac:spMkLst>
            <pc:docMk/>
            <pc:sldMk cId="1920082411" sldId="302"/>
            <ac:spMk id="2" creationId="{025D95D4-8548-987F-60A5-0BCD6253F649}"/>
          </ac:spMkLst>
        </pc:spChg>
        <pc:spChg chg="add mod">
          <ac:chgData name="Kym Keith" userId="8510a1b8fa4ba23a" providerId="LiveId" clId="{6D427DC7-A1F5-43A1-95BF-57A8E94BC131}" dt="2022-11-03T22:07:39.898" v="8"/>
          <ac:spMkLst>
            <pc:docMk/>
            <pc:sldMk cId="1920082411" sldId="302"/>
            <ac:spMk id="6" creationId="{FE6F2487-53D7-F96B-63A9-BD19A0AFA317}"/>
          </ac:spMkLst>
        </pc:spChg>
        <pc:spChg chg="add mod">
          <ac:chgData name="Kym Keith" userId="8510a1b8fa4ba23a" providerId="LiveId" clId="{6D427DC7-A1F5-43A1-95BF-57A8E94BC131}" dt="2022-11-07T21:23:03.842" v="25" actId="14100"/>
          <ac:spMkLst>
            <pc:docMk/>
            <pc:sldMk cId="1920082411" sldId="302"/>
            <ac:spMk id="8" creationId="{7CF61769-FCCE-6576-75AE-5962BDFEE1FB}"/>
          </ac:spMkLst>
        </pc:spChg>
        <pc:spChg chg="add mod">
          <ac:chgData name="Kym Keith" userId="8510a1b8fa4ba23a" providerId="LiveId" clId="{6D427DC7-A1F5-43A1-95BF-57A8E94BC131}" dt="2022-11-14T19:23:25.284" v="104" actId="1076"/>
          <ac:spMkLst>
            <pc:docMk/>
            <pc:sldMk cId="1920082411" sldId="302"/>
            <ac:spMk id="9" creationId="{1C7FB148-0DBB-6E43-09E4-6079B3C93F1A}"/>
          </ac:spMkLst>
        </pc:spChg>
        <pc:picChg chg="del">
          <ac:chgData name="Kym Keith" userId="8510a1b8fa4ba23a" providerId="LiveId" clId="{6D427DC7-A1F5-43A1-95BF-57A8E94BC131}" dt="2022-11-14T19:22:38.316" v="95" actId="478"/>
          <ac:picMkLst>
            <pc:docMk/>
            <pc:sldMk cId="1920082411" sldId="302"/>
            <ac:picMk id="3" creationId="{DC3ED5A8-FA37-526F-7AF8-56B57B487BFC}"/>
          </ac:picMkLst>
        </pc:picChg>
        <pc:picChg chg="add mod">
          <ac:chgData name="Kym Keith" userId="8510a1b8fa4ba23a" providerId="LiveId" clId="{6D427DC7-A1F5-43A1-95BF-57A8E94BC131}" dt="2022-11-14T19:21:19.716" v="87" actId="1076"/>
          <ac:picMkLst>
            <pc:docMk/>
            <pc:sldMk cId="1920082411" sldId="302"/>
            <ac:picMk id="7" creationId="{DA51EB97-145D-2A9F-0016-21B09BC0A535}"/>
          </ac:picMkLst>
        </pc:picChg>
      </pc:sldChg>
      <pc:sldChg chg="addSp delSp modSp mod delAnim modNotesTx">
        <pc:chgData name="Kym Keith" userId="8510a1b8fa4ba23a" providerId="LiveId" clId="{6D427DC7-A1F5-43A1-95BF-57A8E94BC131}" dt="2022-11-14T19:25:08.548" v="109" actId="1076"/>
        <pc:sldMkLst>
          <pc:docMk/>
          <pc:sldMk cId="3352726883" sldId="303"/>
        </pc:sldMkLst>
        <pc:spChg chg="add del mod">
          <ac:chgData name="Kym Keith" userId="8510a1b8fa4ba23a" providerId="LiveId" clId="{6D427DC7-A1F5-43A1-95BF-57A8E94BC131}" dt="2022-11-14T19:20:48.341" v="81" actId="478"/>
          <ac:spMkLst>
            <pc:docMk/>
            <pc:sldMk cId="3352726883" sldId="303"/>
            <ac:spMk id="2" creationId="{2E9F79E5-951D-BD7C-E398-2D2915452DD6}"/>
          </ac:spMkLst>
        </pc:spChg>
        <pc:spChg chg="mod">
          <ac:chgData name="Kym Keith" userId="8510a1b8fa4ba23a" providerId="LiveId" clId="{6D427DC7-A1F5-43A1-95BF-57A8E94BC131}" dt="2022-11-14T19:25:08.548" v="109" actId="1076"/>
          <ac:spMkLst>
            <pc:docMk/>
            <pc:sldMk cId="3352726883" sldId="303"/>
            <ac:spMk id="6" creationId="{0B08BDA7-1BBF-BDF1-079B-6D78D171C229}"/>
          </ac:spMkLst>
        </pc:spChg>
        <pc:spChg chg="add mod">
          <ac:chgData name="Kym Keith" userId="8510a1b8fa4ba23a" providerId="LiveId" clId="{6D427DC7-A1F5-43A1-95BF-57A8E94BC131}" dt="2022-11-03T22:07:37.363" v="7"/>
          <ac:spMkLst>
            <pc:docMk/>
            <pc:sldMk cId="3352726883" sldId="303"/>
            <ac:spMk id="7" creationId="{930A909A-312E-E216-10A4-EBDE5775B30D}"/>
          </ac:spMkLst>
        </pc:spChg>
        <pc:spChg chg="add mod">
          <ac:chgData name="Kym Keith" userId="8510a1b8fa4ba23a" providerId="LiveId" clId="{6D427DC7-A1F5-43A1-95BF-57A8E94BC131}" dt="2022-11-14T19:24:58.001" v="107" actId="14100"/>
          <ac:spMkLst>
            <pc:docMk/>
            <pc:sldMk cId="3352726883" sldId="303"/>
            <ac:spMk id="9" creationId="{8D2FF9E3-9803-49C2-8803-949EC9DA4400}"/>
          </ac:spMkLst>
        </pc:spChg>
        <pc:graphicFrameChg chg="mod">
          <ac:chgData name="Kym Keith" userId="8510a1b8fa4ba23a" providerId="LiveId" clId="{6D427DC7-A1F5-43A1-95BF-57A8E94BC131}" dt="2022-11-14T19:25:03.859" v="108" actId="1076"/>
          <ac:graphicFrameMkLst>
            <pc:docMk/>
            <pc:sldMk cId="3352726883" sldId="303"/>
            <ac:graphicFrameMk id="11" creationId="{1385FF65-1D0E-4310-8C6A-26A49312E90A}"/>
          </ac:graphicFrameMkLst>
        </pc:graphicFrameChg>
        <pc:picChg chg="del">
          <ac:chgData name="Kym Keith" userId="8510a1b8fa4ba23a" providerId="LiveId" clId="{6D427DC7-A1F5-43A1-95BF-57A8E94BC131}" dt="2022-11-14T19:21:44.304" v="89" actId="478"/>
          <ac:picMkLst>
            <pc:docMk/>
            <pc:sldMk cId="3352726883" sldId="303"/>
            <ac:picMk id="3" creationId="{B58E2096-F38D-0B25-86ED-EC75F6102F7B}"/>
          </ac:picMkLst>
        </pc:picChg>
        <pc:picChg chg="add mod">
          <ac:chgData name="Kym Keith" userId="8510a1b8fa4ba23a" providerId="LiveId" clId="{6D427DC7-A1F5-43A1-95BF-57A8E94BC131}" dt="2022-11-14T19:21:24.266" v="88" actId="1076"/>
          <ac:picMkLst>
            <pc:docMk/>
            <pc:sldMk cId="3352726883" sldId="303"/>
            <ac:picMk id="8" creationId="{13C7138D-19FD-4AF8-3755-19185990FA7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2023-01-24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33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buFont typeface="Wingdings" panose="05000000000000000000" pitchFamily="2" charset="2"/>
              <a:buChar char=""/>
            </a:pPr>
            <a:r>
              <a:rPr lang="en-NZ" sz="12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did you learn about fire fighters?</a:t>
            </a:r>
            <a:endParaRPr lang="en-CA" sz="12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Wingdings" panose="05000000000000000000" pitchFamily="2" charset="2"/>
              <a:buChar char=""/>
            </a:pPr>
            <a:r>
              <a:rPr lang="en-NZ" sz="12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Do they just fight fires?</a:t>
            </a:r>
            <a:endParaRPr lang="en-CA" sz="12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2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When they are fighting fires, how do you think they stay safe?</a:t>
            </a:r>
            <a:endParaRPr lang="en-CA" sz="12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460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pPr marL="342900" lvl="0" indent="-342900">
              <a:lnSpc>
                <a:spcPct val="106000"/>
              </a:lnSpc>
              <a:buFont typeface="Wingdings" panose="05000000000000000000" pitchFamily="2" charset="2"/>
              <a:buChar char=""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is the (list a piece of equipment on </a:t>
            </a:r>
            <a:r>
              <a:rPr lang="en-NZ" sz="180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the truck) </a:t>
            </a: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used for? (ask this for each piece of equipment discussed in the video)</a:t>
            </a: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did you think the most interesting piece  of equipment on the truck was?</a:t>
            </a: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006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hyperlink" Target="https://www.youtube.com/watch?v=H2mjK20_3x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.bin"/><Relationship Id="rId7" Type="http://schemas.openxmlformats.org/officeDocument/2006/relationships/hyperlink" Target="https://www.youtube.com/watch?v=lro2OT9yqB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parky.org/videos?playlistVideoId=6237282020001" TargetMode="External"/><Relationship Id="rId3" Type="http://schemas.openxmlformats.org/officeDocument/2006/relationships/oleObject" Target="../embeddings/oleObject3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4521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Course: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Heroes Grades 2-3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7B46D07-5A56-3990-9589-650B1600848B}"/>
              </a:ext>
            </a:extLst>
          </p:cNvPr>
          <p:cNvSpPr/>
          <p:nvPr/>
        </p:nvSpPr>
        <p:spPr>
          <a:xfrm>
            <a:off x="10981631" y="4779512"/>
            <a:ext cx="981769" cy="120178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5B8A99-8AD9-5435-0199-51676874A0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987" y="4981193"/>
            <a:ext cx="992987" cy="9349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3E5A35-E6B5-443B-E1D4-94A97C90EFEC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2282" y="275425"/>
            <a:ext cx="11839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Learn To Be A Firefighter Tommy Flames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8D870F-699F-3C64-D7EB-9905A58E6DD4}"/>
              </a:ext>
            </a:extLst>
          </p:cNvPr>
          <p:cNvSpPr/>
          <p:nvPr/>
        </p:nvSpPr>
        <p:spPr>
          <a:xfrm>
            <a:off x="10851647" y="4779512"/>
            <a:ext cx="1111753" cy="120178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2844B6-2529-C125-6403-D0BF75F81942}"/>
              </a:ext>
            </a:extLst>
          </p:cNvPr>
          <p:cNvSpPr txBox="1"/>
          <p:nvPr/>
        </p:nvSpPr>
        <p:spPr>
          <a:xfrm>
            <a:off x="2536138" y="5147278"/>
            <a:ext cx="8002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/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Tommy Flames Productions. (2020, May 17). </a:t>
            </a:r>
            <a:r>
              <a:rPr lang="en-CA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Learn To Be A Firefighter Tommy Flames – Toddler Firefighter Videos – Learning Videos For Toddlers </a:t>
            </a:r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YouTube. </a:t>
            </a:r>
            <a:r>
              <a:rPr lang="en-CA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https://www.youtube.com/watch?v=H2mjK20_3xM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6AD539-EB23-0998-737D-049694FF20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4829404"/>
            <a:ext cx="992987" cy="934917"/>
          </a:xfrm>
          <a:prstGeom prst="rect">
            <a:avLst/>
          </a:prstGeom>
        </p:spPr>
      </p:pic>
      <p:sp>
        <p:nvSpPr>
          <p:cNvPr id="9" name="Rectangle 8">
            <a:hlinkClick r:id="rId7"/>
            <a:extLst>
              <a:ext uri="{FF2B5EF4-FFF2-40B4-BE49-F238E27FC236}">
                <a16:creationId xmlns:a16="http://schemas.microsoft.com/office/drawing/2014/main" id="{3B2DB5B3-188B-8D5D-3C32-B83B579E1295}"/>
              </a:ext>
            </a:extLst>
          </p:cNvPr>
          <p:cNvSpPr/>
          <p:nvPr/>
        </p:nvSpPr>
        <p:spPr>
          <a:xfrm>
            <a:off x="2536138" y="1092743"/>
            <a:ext cx="7000957" cy="3893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25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50206"/>
            <a:ext cx="10531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The Gear Fire Fighters Wear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6F2487-53D7-F96B-63A9-BD19A0AFA317}"/>
              </a:ext>
            </a:extLst>
          </p:cNvPr>
          <p:cNvSpPr/>
          <p:nvPr/>
        </p:nvSpPr>
        <p:spPr>
          <a:xfrm>
            <a:off x="10851647" y="4779512"/>
            <a:ext cx="1111753" cy="120178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F61769-FCCE-6576-75AE-5962BDFEE1FB}"/>
              </a:ext>
            </a:extLst>
          </p:cNvPr>
          <p:cNvSpPr txBox="1"/>
          <p:nvPr/>
        </p:nvSpPr>
        <p:spPr>
          <a:xfrm>
            <a:off x="3566988" y="5130475"/>
            <a:ext cx="5296793" cy="778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NFPA Kids. (2016, August 24).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Gear Firefighters Wear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YouTube. </a:t>
            </a:r>
            <a:r>
              <a:rPr lang="en-US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https://www.youtube.com/watch?v=lro2OT9yqBA</a:t>
            </a:r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1EB97-145D-2A9F-0016-21B09BC0A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773" y="4801649"/>
            <a:ext cx="992987" cy="934917"/>
          </a:xfrm>
          <a:prstGeom prst="rect">
            <a:avLst/>
          </a:prstGeom>
        </p:spPr>
      </p:pic>
      <p:sp>
        <p:nvSpPr>
          <p:cNvPr id="9" name="Rectangle 8">
            <a:hlinkClick r:id="rId7"/>
            <a:extLst>
              <a:ext uri="{FF2B5EF4-FFF2-40B4-BE49-F238E27FC236}">
                <a16:creationId xmlns:a16="http://schemas.microsoft.com/office/drawing/2014/main" id="{1C7FB148-0DBB-6E43-09E4-6079B3C93F1A}"/>
              </a:ext>
            </a:extLst>
          </p:cNvPr>
          <p:cNvSpPr/>
          <p:nvPr/>
        </p:nvSpPr>
        <p:spPr>
          <a:xfrm>
            <a:off x="2344993" y="1148410"/>
            <a:ext cx="7096981" cy="3982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0082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809964"/>
              </p:ext>
            </p:extLst>
          </p:nvPr>
        </p:nvGraphicFramePr>
        <p:xfrm>
          <a:off x="-1" y="5474547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474547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0116" y="275425"/>
            <a:ext cx="7840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All About Fire Engines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08BDA7-1BBF-BDF1-079B-6D78D171C229}"/>
              </a:ext>
            </a:extLst>
          </p:cNvPr>
          <p:cNvSpPr/>
          <p:nvPr/>
        </p:nvSpPr>
        <p:spPr>
          <a:xfrm>
            <a:off x="1635098" y="4977749"/>
            <a:ext cx="8803037" cy="9935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National Fire Protection Association Kids. (n.d.-a). All About Fire Engines [Video]. https://www.sparky.org/videos?playlistVideoId=6237282020001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0A909A-312E-E216-10A4-EBDE5775B30D}"/>
              </a:ext>
            </a:extLst>
          </p:cNvPr>
          <p:cNvSpPr/>
          <p:nvPr/>
        </p:nvSpPr>
        <p:spPr>
          <a:xfrm>
            <a:off x="10851647" y="4779512"/>
            <a:ext cx="1111753" cy="120178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C7138D-19FD-4AF8-3755-19185990FA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4816564"/>
            <a:ext cx="992987" cy="934917"/>
          </a:xfrm>
          <a:prstGeom prst="rect">
            <a:avLst/>
          </a:prstGeom>
        </p:spPr>
      </p:pic>
      <p:sp>
        <p:nvSpPr>
          <p:cNvPr id="9" name="Rectangle 8">
            <a:hlinkClick r:id="rId8"/>
            <a:extLst>
              <a:ext uri="{FF2B5EF4-FFF2-40B4-BE49-F238E27FC236}">
                <a16:creationId xmlns:a16="http://schemas.microsoft.com/office/drawing/2014/main" id="{8D2FF9E3-9803-49C2-8803-949EC9DA4400}"/>
              </a:ext>
            </a:extLst>
          </p:cNvPr>
          <p:cNvSpPr/>
          <p:nvPr/>
        </p:nvSpPr>
        <p:spPr>
          <a:xfrm>
            <a:off x="2330116" y="1091381"/>
            <a:ext cx="7226839" cy="39230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27268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232</Words>
  <Application>Microsoft Office PowerPoint</Application>
  <PresentationFormat>Widescreen</PresentationFormat>
  <Paragraphs>27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Helvetica</vt:lpstr>
      <vt:lpstr>Helvetica 65 Medium</vt:lpstr>
      <vt:lpstr>Times New Roman</vt:lpstr>
      <vt:lpstr>Wingdings</vt:lpstr>
      <vt:lpstr>1_Office Theme</vt:lpstr>
      <vt:lpstr>v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2</cp:revision>
  <dcterms:created xsi:type="dcterms:W3CDTF">2022-08-17T22:17:55Z</dcterms:created>
  <dcterms:modified xsi:type="dcterms:W3CDTF">2023-01-24T17:58:13Z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