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9" r:id="rId2"/>
    <p:sldId id="304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E6224A-6218-4169-87F9-29C165AD3C0C}" v="6" dt="2023-01-24T17:28:41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128" autoAdjust="0"/>
  </p:normalViewPr>
  <p:slideViewPr>
    <p:cSldViewPr snapToGrid="0">
      <p:cViewPr varScale="1">
        <p:scale>
          <a:sx n="85" d="100"/>
          <a:sy n="85" d="100"/>
        </p:scale>
        <p:origin x="15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C0E6224A-6218-4169-87F9-29C165AD3C0C}"/>
    <pc:docChg chg="custSel addSld delSld modSld">
      <pc:chgData name="Kym Keith" userId="8510a1b8fa4ba23a" providerId="LiveId" clId="{C0E6224A-6218-4169-87F9-29C165AD3C0C}" dt="2022-11-14T18:15:57.483" v="66" actId="1076"/>
      <pc:docMkLst>
        <pc:docMk/>
      </pc:docMkLst>
      <pc:sldChg chg="addSp delSp modSp mod">
        <pc:chgData name="Kym Keith" userId="8510a1b8fa4ba23a" providerId="LiveId" clId="{C0E6224A-6218-4169-87F9-29C165AD3C0C}" dt="2022-11-14T18:15:57.483" v="66" actId="1076"/>
        <pc:sldMkLst>
          <pc:docMk/>
          <pc:sldMk cId="822926021" sldId="259"/>
        </pc:sldMkLst>
        <pc:spChg chg="del">
          <ac:chgData name="Kym Keith" userId="8510a1b8fa4ba23a" providerId="LiveId" clId="{C0E6224A-6218-4169-87F9-29C165AD3C0C}" dt="2022-11-14T18:15:00.663" v="57" actId="478"/>
          <ac:spMkLst>
            <pc:docMk/>
            <pc:sldMk cId="822926021" sldId="259"/>
            <ac:spMk id="7" creationId="{609CF13B-F4FF-F680-0683-D929302727E4}"/>
          </ac:spMkLst>
        </pc:spChg>
        <pc:spChg chg="add mod">
          <ac:chgData name="Kym Keith" userId="8510a1b8fa4ba23a" providerId="LiveId" clId="{C0E6224A-6218-4169-87F9-29C165AD3C0C}" dt="2022-11-14T18:15:57.483" v="66" actId="1076"/>
          <ac:spMkLst>
            <pc:docMk/>
            <pc:sldMk cId="822926021" sldId="259"/>
            <ac:spMk id="13" creationId="{B7E53CBF-3842-AF97-002E-3F0D92D84517}"/>
          </ac:spMkLst>
        </pc:spChg>
        <pc:spChg chg="mod">
          <ac:chgData name="Kym Keith" userId="8510a1b8fa4ba23a" providerId="LiveId" clId="{C0E6224A-6218-4169-87F9-29C165AD3C0C}" dt="2022-11-14T18:13:00.234" v="56" actId="14100"/>
          <ac:spMkLst>
            <pc:docMk/>
            <pc:sldMk cId="822926021" sldId="259"/>
            <ac:spMk id="14" creationId="{00000000-0000-0000-0000-000000000000}"/>
          </ac:spMkLst>
        </pc:spChg>
        <pc:picChg chg="add mod">
          <ac:chgData name="Kym Keith" userId="8510a1b8fa4ba23a" providerId="LiveId" clId="{C0E6224A-6218-4169-87F9-29C165AD3C0C}" dt="2022-11-14T18:15:38.901" v="64" actId="1076"/>
          <ac:picMkLst>
            <pc:docMk/>
            <pc:sldMk cId="822926021" sldId="259"/>
            <ac:picMk id="10" creationId="{3B966D98-0383-1394-74CE-EA51A10E8578}"/>
          </ac:picMkLst>
        </pc:picChg>
      </pc:sldChg>
      <pc:sldChg chg="del">
        <pc:chgData name="Kym Keith" userId="8510a1b8fa4ba23a" providerId="LiveId" clId="{C0E6224A-6218-4169-87F9-29C165AD3C0C}" dt="2022-11-08T17:42:52.572" v="0" actId="47"/>
        <pc:sldMkLst>
          <pc:docMk/>
          <pc:sldMk cId="4167256178" sldId="301"/>
        </pc:sldMkLst>
      </pc:sldChg>
      <pc:sldChg chg="del">
        <pc:chgData name="Kym Keith" userId="8510a1b8fa4ba23a" providerId="LiveId" clId="{C0E6224A-6218-4169-87F9-29C165AD3C0C}" dt="2022-11-08T17:42:54.892" v="2" actId="47"/>
        <pc:sldMkLst>
          <pc:docMk/>
          <pc:sldMk cId="3307276835" sldId="302"/>
        </pc:sldMkLst>
      </pc:sldChg>
      <pc:sldChg chg="del">
        <pc:chgData name="Kym Keith" userId="8510a1b8fa4ba23a" providerId="LiveId" clId="{C0E6224A-6218-4169-87F9-29C165AD3C0C}" dt="2022-11-08T17:42:53.651" v="1" actId="47"/>
        <pc:sldMkLst>
          <pc:docMk/>
          <pc:sldMk cId="1470732628" sldId="303"/>
        </pc:sldMkLst>
      </pc:sldChg>
      <pc:sldChg chg="addSp delSp modSp mod">
        <pc:chgData name="Kym Keith" userId="8510a1b8fa4ba23a" providerId="LiveId" clId="{C0E6224A-6218-4169-87F9-29C165AD3C0C}" dt="2022-11-14T18:15:27.445" v="61"/>
        <pc:sldMkLst>
          <pc:docMk/>
          <pc:sldMk cId="4239274055" sldId="304"/>
        </pc:sldMkLst>
        <pc:spChg chg="del">
          <ac:chgData name="Kym Keith" userId="8510a1b8fa4ba23a" providerId="LiveId" clId="{C0E6224A-6218-4169-87F9-29C165AD3C0C}" dt="2022-11-14T18:15:04.421" v="58" actId="478"/>
          <ac:spMkLst>
            <pc:docMk/>
            <pc:sldMk cId="4239274055" sldId="304"/>
            <ac:spMk id="7" creationId="{E98FC1E9-98B8-F63B-A4C3-CBC7A5803821}"/>
          </ac:spMkLst>
        </pc:spChg>
        <pc:picChg chg="add mod">
          <ac:chgData name="Kym Keith" userId="8510a1b8fa4ba23a" providerId="LiveId" clId="{C0E6224A-6218-4169-87F9-29C165AD3C0C}" dt="2022-11-14T18:15:27.445" v="61"/>
          <ac:picMkLst>
            <pc:docMk/>
            <pc:sldMk cId="4239274055" sldId="304"/>
            <ac:picMk id="9" creationId="{4A8DBE1E-5281-8003-1A94-FE27329622E9}"/>
          </ac:picMkLst>
        </pc:picChg>
      </pc:sldChg>
      <pc:sldChg chg="addSp delSp modSp add mod setBg">
        <pc:chgData name="Kym Keith" userId="8510a1b8fa4ba23a" providerId="LiveId" clId="{C0E6224A-6218-4169-87F9-29C165AD3C0C}" dt="2022-11-14T18:15:28.793" v="62"/>
        <pc:sldMkLst>
          <pc:docMk/>
          <pc:sldMk cId="3767222092" sldId="309"/>
        </pc:sldMkLst>
        <pc:spChg chg="del">
          <ac:chgData name="Kym Keith" userId="8510a1b8fa4ba23a" providerId="LiveId" clId="{C0E6224A-6218-4169-87F9-29C165AD3C0C}" dt="2022-11-14T18:15:07.097" v="59" actId="478"/>
          <ac:spMkLst>
            <pc:docMk/>
            <pc:sldMk cId="3767222092" sldId="309"/>
            <ac:spMk id="2" creationId="{A73BE28C-ED23-4B4E-809A-31882ED15775}"/>
          </ac:spMkLst>
        </pc:spChg>
        <pc:picChg chg="add mod">
          <ac:chgData name="Kym Keith" userId="8510a1b8fa4ba23a" providerId="LiveId" clId="{C0E6224A-6218-4169-87F9-29C165AD3C0C}" dt="2022-11-14T18:15:28.793" v="62"/>
          <ac:picMkLst>
            <pc:docMk/>
            <pc:sldMk cId="3767222092" sldId="309"/>
            <ac:picMk id="6" creationId="{AC1BAFBB-27DB-77D4-F1C5-ACCB9D7ECD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2023-03-09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955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400" b="0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What dangers do you see? (Cooking and fire)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Keeping oven and stoves clean is critical. Food scraps left in, near or on microwave, stoves </a:t>
            </a:r>
            <a:r>
              <a:rPr lang="en-NZ" sz="140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and ovens </a:t>
            </a: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can start fires.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400" b="0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683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9/03/2023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37281914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4995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Family and Community K-1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E82E9F1-4D8D-15C3-8161-D273AD731DFD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966D98-0383-1394-74CE-EA51A10E85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274" y="4855645"/>
            <a:ext cx="940947" cy="8859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E53CBF-3842-AF97-002E-3F0D92D84517}"/>
              </a:ext>
            </a:extLst>
          </p:cNvPr>
          <p:cNvSpPr/>
          <p:nvPr/>
        </p:nvSpPr>
        <p:spPr>
          <a:xfrm>
            <a:off x="2314824" y="5036511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1475" y="5381626"/>
            <a:ext cx="1543050" cy="352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1536" y="198279"/>
            <a:ext cx="916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Walk Away or Stay and Play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44E77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hlinkClick r:id="rId6"/>
            <a:extLst>
              <a:ext uri="{FF2B5EF4-FFF2-40B4-BE49-F238E27FC236}">
                <a16:creationId xmlns:a16="http://schemas.microsoft.com/office/drawing/2014/main" id="{B7671CDB-6501-13EC-861E-AC55E29362DA}"/>
              </a:ext>
            </a:extLst>
          </p:cNvPr>
          <p:cNvSpPr/>
          <p:nvPr/>
        </p:nvSpPr>
        <p:spPr>
          <a:xfrm>
            <a:off x="1914525" y="1242468"/>
            <a:ext cx="8047675" cy="378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5A32DF-11E3-7E37-4FB0-69A39E34226A}"/>
              </a:ext>
            </a:extLst>
          </p:cNvPr>
          <p:cNvSpPr txBox="1"/>
          <p:nvPr/>
        </p:nvSpPr>
        <p:spPr>
          <a:xfrm>
            <a:off x="2712204" y="4894845"/>
            <a:ext cx="5873857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Fire Protection Association Kids. (n.d.-j).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Walk Away Stay and Play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https://www.sparky.org/videos?playlistVideoId=6237281914001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48B94C-A6D2-DE41-C3A2-12FF027CB2F0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8DBE1E-5281-8003-1A94-FE2732962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771" y="5017004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7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600" b="1" i="0" dirty="0">
              <a:solidFill>
                <a:srgbClr val="030303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757B3FF-2646-2320-2667-8DA6138616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43" y="142570"/>
            <a:ext cx="9327931" cy="56733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FBE20D-EE8E-2C4A-D396-2665830440AB}"/>
              </a:ext>
            </a:extLst>
          </p:cNvPr>
          <p:cNvSpPr/>
          <p:nvPr/>
        </p:nvSpPr>
        <p:spPr>
          <a:xfrm>
            <a:off x="11134630" y="4776302"/>
            <a:ext cx="827063" cy="95442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1BAFBB-27DB-77D4-F1C5-ACCB9D7EC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771" y="5017004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220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109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Helvetica</vt:lpstr>
      <vt:lpstr>Helvetica 65 Medium</vt:lpstr>
      <vt:lpstr>Tahoma</vt:lpstr>
      <vt:lpstr>Times New Roman</vt:lpstr>
      <vt:lpstr>1_Office Theme</vt:lpstr>
      <vt:lpstr>v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2</cp:revision>
  <dcterms:created xsi:type="dcterms:W3CDTF">2022-08-17T22:17:55Z</dcterms:created>
  <dcterms:modified xsi:type="dcterms:W3CDTF">2023-03-09T23:04:26Z</dcterms:modified>
  <cp:contentStatus/>
</cp:coreProperties>
</file>