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9" r:id="rId2"/>
    <p:sldId id="301" r:id="rId3"/>
    <p:sldId id="30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83CB2E-8E62-4AF6-B36C-4C64B74AE1DB}" v="11" dt="2023-01-24T17:47:09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m Keith" userId="8510a1b8fa4ba23a" providerId="LiveId" clId="{5283CB2E-8E62-4AF6-B36C-4C64B74AE1DB}"/>
    <pc:docChg chg="undo custSel delSld modSld">
      <pc:chgData name="Kym Keith" userId="8510a1b8fa4ba23a" providerId="LiveId" clId="{5283CB2E-8E62-4AF6-B36C-4C64B74AE1DB}" dt="2022-11-14T18:30:19.434" v="61" actId="14100"/>
      <pc:docMkLst>
        <pc:docMk/>
      </pc:docMkLst>
      <pc:sldChg chg="addSp delSp modSp mod">
        <pc:chgData name="Kym Keith" userId="8510a1b8fa4ba23a" providerId="LiveId" clId="{5283CB2E-8E62-4AF6-B36C-4C64B74AE1DB}" dt="2022-11-14T18:30:19.434" v="61" actId="14100"/>
        <pc:sldMkLst>
          <pc:docMk/>
          <pc:sldMk cId="822926021" sldId="259"/>
        </pc:sldMkLst>
        <pc:spChg chg="add del mod">
          <ac:chgData name="Kym Keith" userId="8510a1b8fa4ba23a" providerId="LiveId" clId="{5283CB2E-8E62-4AF6-B36C-4C64B74AE1DB}" dt="2022-11-14T18:29:02.617" v="21" actId="478"/>
          <ac:spMkLst>
            <pc:docMk/>
            <pc:sldMk cId="822926021" sldId="259"/>
            <ac:spMk id="3" creationId="{E68D09EF-83A0-4696-2AD3-CFD3D452DB7E}"/>
          </ac:spMkLst>
        </pc:spChg>
        <pc:spChg chg="add mod">
          <ac:chgData name="Kym Keith" userId="8510a1b8fa4ba23a" providerId="LiveId" clId="{5283CB2E-8E62-4AF6-B36C-4C64B74AE1DB}" dt="2022-11-03T22:09:02.787" v="7"/>
          <ac:spMkLst>
            <pc:docMk/>
            <pc:sldMk cId="822926021" sldId="259"/>
            <ac:spMk id="7" creationId="{D36D27EA-3547-1B37-9185-DC1E53F48168}"/>
          </ac:spMkLst>
        </pc:spChg>
        <pc:spChg chg="add mod">
          <ac:chgData name="Kym Keith" userId="8510a1b8fa4ba23a" providerId="LiveId" clId="{5283CB2E-8E62-4AF6-B36C-4C64B74AE1DB}" dt="2022-11-14T18:29:20.651" v="24"/>
          <ac:spMkLst>
            <pc:docMk/>
            <pc:sldMk cId="822926021" sldId="259"/>
            <ac:spMk id="10" creationId="{8FC117DE-6417-C8D7-73EB-01422C163A55}"/>
          </ac:spMkLst>
        </pc:spChg>
        <pc:spChg chg="mod">
          <ac:chgData name="Kym Keith" userId="8510a1b8fa4ba23a" providerId="LiveId" clId="{5283CB2E-8E62-4AF6-B36C-4C64B74AE1DB}" dt="2022-11-14T18:30:19.434" v="61" actId="14100"/>
          <ac:spMkLst>
            <pc:docMk/>
            <pc:sldMk cId="822926021" sldId="259"/>
            <ac:spMk id="14" creationId="{00000000-0000-0000-0000-000000000000}"/>
          </ac:spMkLst>
        </pc:spChg>
        <pc:picChg chg="add mod">
          <ac:chgData name="Kym Keith" userId="8510a1b8fa4ba23a" providerId="LiveId" clId="{5283CB2E-8E62-4AF6-B36C-4C64B74AE1DB}" dt="2022-11-14T18:29:46.019" v="31" actId="1076"/>
          <ac:picMkLst>
            <pc:docMk/>
            <pc:sldMk cId="822926021" sldId="259"/>
            <ac:picMk id="13" creationId="{53156105-BF7F-1A02-97C4-73B871658750}"/>
          </ac:picMkLst>
        </pc:picChg>
        <pc:picChg chg="del">
          <ac:chgData name="Kym Keith" userId="8510a1b8fa4ba23a" providerId="LiveId" clId="{5283CB2E-8E62-4AF6-B36C-4C64B74AE1DB}" dt="2022-11-03T22:08:53.301" v="6" actId="478"/>
          <ac:picMkLst>
            <pc:docMk/>
            <pc:sldMk cId="822926021" sldId="259"/>
            <ac:picMk id="16" creationId="{30EA619A-7DBC-80BB-A1AD-04231F8661A6}"/>
          </ac:picMkLst>
        </pc:picChg>
      </pc:sldChg>
      <pc:sldChg chg="addSp delSp modSp mod">
        <pc:chgData name="Kym Keith" userId="8510a1b8fa4ba23a" providerId="LiveId" clId="{5283CB2E-8E62-4AF6-B36C-4C64B74AE1DB}" dt="2022-11-14T18:29:43.134" v="30" actId="1076"/>
        <pc:sldMkLst>
          <pc:docMk/>
          <pc:sldMk cId="4167256178" sldId="301"/>
        </pc:sldMkLst>
        <pc:spChg chg="add del mod">
          <ac:chgData name="Kym Keith" userId="8510a1b8fa4ba23a" providerId="LiveId" clId="{5283CB2E-8E62-4AF6-B36C-4C64B74AE1DB}" dt="2022-11-14T18:29:08.173" v="22" actId="478"/>
          <ac:spMkLst>
            <pc:docMk/>
            <pc:sldMk cId="4167256178" sldId="301"/>
            <ac:spMk id="2" creationId="{9B612363-EDFA-39F1-7D53-EAD1EF78099B}"/>
          </ac:spMkLst>
        </pc:spChg>
        <pc:spChg chg="add mod">
          <ac:chgData name="Kym Keith" userId="8510a1b8fa4ba23a" providerId="LiveId" clId="{5283CB2E-8E62-4AF6-B36C-4C64B74AE1DB}" dt="2022-11-03T22:09:05.451" v="8"/>
          <ac:spMkLst>
            <pc:docMk/>
            <pc:sldMk cId="4167256178" sldId="301"/>
            <ac:spMk id="4" creationId="{56DAAB44-B318-0C5E-D0B5-21CC04450480}"/>
          </ac:spMkLst>
        </pc:spChg>
        <pc:spChg chg="del">
          <ac:chgData name="Kym Keith" userId="8510a1b8fa4ba23a" providerId="LiveId" clId="{5283CB2E-8E62-4AF6-B36C-4C64B74AE1DB}" dt="2022-11-03T22:09:58.989" v="11" actId="478"/>
          <ac:spMkLst>
            <pc:docMk/>
            <pc:sldMk cId="4167256178" sldId="301"/>
            <ac:spMk id="7" creationId="{13DDFA39-6C40-0603-9A56-1D58CF926B3F}"/>
          </ac:spMkLst>
        </pc:spChg>
        <pc:spChg chg="del">
          <ac:chgData name="Kym Keith" userId="8510a1b8fa4ba23a" providerId="LiveId" clId="{5283CB2E-8E62-4AF6-B36C-4C64B74AE1DB}" dt="2022-11-08T18:32:36.180" v="16" actId="478"/>
          <ac:spMkLst>
            <pc:docMk/>
            <pc:sldMk cId="4167256178" sldId="301"/>
            <ac:spMk id="8" creationId="{00000000-0000-0000-0000-000000000000}"/>
          </ac:spMkLst>
        </pc:spChg>
        <pc:spChg chg="add mod">
          <ac:chgData name="Kym Keith" userId="8510a1b8fa4ba23a" providerId="LiveId" clId="{5283CB2E-8E62-4AF6-B36C-4C64B74AE1DB}" dt="2022-11-03T22:10:07.696" v="13" actId="255"/>
          <ac:spMkLst>
            <pc:docMk/>
            <pc:sldMk cId="4167256178" sldId="301"/>
            <ac:spMk id="10" creationId="{736A1412-A77F-F15E-3AA1-330D12272DAA}"/>
          </ac:spMkLst>
        </pc:spChg>
        <pc:graphicFrameChg chg="mod">
          <ac:chgData name="Kym Keith" userId="8510a1b8fa4ba23a" providerId="LiveId" clId="{5283CB2E-8E62-4AF6-B36C-4C64B74AE1DB}" dt="2022-11-08T18:33:09.316" v="19" actId="1076"/>
          <ac:graphicFrameMkLst>
            <pc:docMk/>
            <pc:sldMk cId="4167256178" sldId="301"/>
            <ac:graphicFrameMk id="11" creationId="{1385FF65-1D0E-4310-8C6A-26A49312E90A}"/>
          </ac:graphicFrameMkLst>
        </pc:graphicFrameChg>
        <pc:picChg chg="add mod">
          <ac:chgData name="Kym Keith" userId="8510a1b8fa4ba23a" providerId="LiveId" clId="{5283CB2E-8E62-4AF6-B36C-4C64B74AE1DB}" dt="2022-11-14T18:29:43.134" v="30" actId="1076"/>
          <ac:picMkLst>
            <pc:docMk/>
            <pc:sldMk cId="4167256178" sldId="301"/>
            <ac:picMk id="7" creationId="{9741FD0A-3992-7478-367E-7D97A395A7CC}"/>
          </ac:picMkLst>
        </pc:picChg>
      </pc:sldChg>
      <pc:sldChg chg="del">
        <pc:chgData name="Kym Keith" userId="8510a1b8fa4ba23a" providerId="LiveId" clId="{5283CB2E-8E62-4AF6-B36C-4C64B74AE1DB}" dt="2022-10-07T23:08:37.537" v="0" actId="47"/>
        <pc:sldMkLst>
          <pc:docMk/>
          <pc:sldMk cId="2806182863" sldId="303"/>
        </pc:sldMkLst>
      </pc:sldChg>
      <pc:sldChg chg="addSp delSp modSp mod">
        <pc:chgData name="Kym Keith" userId="8510a1b8fa4ba23a" providerId="LiveId" clId="{5283CB2E-8E62-4AF6-B36C-4C64B74AE1DB}" dt="2022-11-14T18:29:40.009" v="29" actId="1076"/>
        <pc:sldMkLst>
          <pc:docMk/>
          <pc:sldMk cId="1831817406" sldId="304"/>
        </pc:sldMkLst>
        <pc:spChg chg="mod">
          <ac:chgData name="Kym Keith" userId="8510a1b8fa4ba23a" providerId="LiveId" clId="{5283CB2E-8E62-4AF6-B36C-4C64B74AE1DB}" dt="2022-11-08T18:32:27.312" v="15" actId="2085"/>
          <ac:spMkLst>
            <pc:docMk/>
            <pc:sldMk cId="1831817406" sldId="304"/>
            <ac:spMk id="2" creationId="{77369750-670E-937C-759A-047BF21DE7CF}"/>
          </ac:spMkLst>
        </pc:spChg>
        <pc:spChg chg="add del mod">
          <ac:chgData name="Kym Keith" userId="8510a1b8fa4ba23a" providerId="LiveId" clId="{5283CB2E-8E62-4AF6-B36C-4C64B74AE1DB}" dt="2022-11-14T18:29:10.696" v="23" actId="478"/>
          <ac:spMkLst>
            <pc:docMk/>
            <pc:sldMk cId="1831817406" sldId="304"/>
            <ac:spMk id="4" creationId="{1E7C311C-8EA8-B42B-3749-A4CC8A84755E}"/>
          </ac:spMkLst>
        </pc:spChg>
        <pc:spChg chg="add mod">
          <ac:chgData name="Kym Keith" userId="8510a1b8fa4ba23a" providerId="LiveId" clId="{5283CB2E-8E62-4AF6-B36C-4C64B74AE1DB}" dt="2022-11-03T22:09:08.524" v="9"/>
          <ac:spMkLst>
            <pc:docMk/>
            <pc:sldMk cId="1831817406" sldId="304"/>
            <ac:spMk id="7" creationId="{B3AF9704-CEF6-66F5-E03D-EAB1A734E45E}"/>
          </ac:spMkLst>
        </pc:spChg>
        <pc:spChg chg="del">
          <ac:chgData name="Kym Keith" userId="8510a1b8fa4ba23a" providerId="LiveId" clId="{5283CB2E-8E62-4AF6-B36C-4C64B74AE1DB}" dt="2022-11-08T18:33:16.499" v="20" actId="478"/>
          <ac:spMkLst>
            <pc:docMk/>
            <pc:sldMk cId="1831817406" sldId="304"/>
            <ac:spMk id="8" creationId="{00000000-0000-0000-0000-000000000000}"/>
          </ac:spMkLst>
        </pc:spChg>
        <pc:picChg chg="add mod">
          <ac:chgData name="Kym Keith" userId="8510a1b8fa4ba23a" providerId="LiveId" clId="{5283CB2E-8E62-4AF6-B36C-4C64B74AE1DB}" dt="2022-11-14T18:29:40.009" v="29" actId="1076"/>
          <ac:picMkLst>
            <pc:docMk/>
            <pc:sldMk cId="1831817406" sldId="304"/>
            <ac:picMk id="8" creationId="{0F27A96A-13A2-6F40-39E9-AC4C65F875CF}"/>
          </ac:picMkLst>
        </pc:picChg>
      </pc:sldChg>
    </pc:docChg>
  </pc:docChgLst>
  <pc:docChgLst>
    <pc:chgData name="Kym Keith" userId="8510a1b8fa4ba23a" providerId="LiveId" clId="{BCCE061C-A192-4CA5-A56B-2260913D0E27}"/>
    <pc:docChg chg="undo custSel addSld delSld modSld">
      <pc:chgData name="Kym Keith" userId="8510a1b8fa4ba23a" providerId="LiveId" clId="{BCCE061C-A192-4CA5-A56B-2260913D0E27}" dt="2022-09-23T18:31:14.622" v="148" actId="20577"/>
      <pc:docMkLst>
        <pc:docMk/>
      </pc:docMkLst>
      <pc:sldChg chg="addSp delSp modSp mod">
        <pc:chgData name="Kym Keith" userId="8510a1b8fa4ba23a" providerId="LiveId" clId="{BCCE061C-A192-4CA5-A56B-2260913D0E27}" dt="2022-09-23T18:31:14.622" v="148" actId="20577"/>
        <pc:sldMkLst>
          <pc:docMk/>
          <pc:sldMk cId="822926021" sldId="259"/>
        </pc:sldMkLst>
        <pc:spChg chg="mod">
          <ac:chgData name="Kym Keith" userId="8510a1b8fa4ba23a" providerId="LiveId" clId="{BCCE061C-A192-4CA5-A56B-2260913D0E27}" dt="2022-09-23T18:31:14.622" v="148" actId="20577"/>
          <ac:spMkLst>
            <pc:docMk/>
            <pc:sldMk cId="822926021" sldId="259"/>
            <ac:spMk id="14" creationId="{00000000-0000-0000-0000-000000000000}"/>
          </ac:spMkLst>
        </pc:spChg>
        <pc:picChg chg="add del mod">
          <ac:chgData name="Kym Keith" userId="8510a1b8fa4ba23a" providerId="LiveId" clId="{BCCE061C-A192-4CA5-A56B-2260913D0E27}" dt="2022-09-23T18:31:14.409" v="147" actId="478"/>
          <ac:picMkLst>
            <pc:docMk/>
            <pc:sldMk cId="822926021" sldId="259"/>
            <ac:picMk id="16" creationId="{30EA619A-7DBC-80BB-A1AD-04231F8661A6}"/>
          </ac:picMkLst>
        </pc:picChg>
      </pc:sldChg>
      <pc:sldChg chg="addSp delSp modSp mod">
        <pc:chgData name="Kym Keith" userId="8510a1b8fa4ba23a" providerId="LiveId" clId="{BCCE061C-A192-4CA5-A56B-2260913D0E27}" dt="2022-08-25T18:46:07.562" v="113" actId="207"/>
        <pc:sldMkLst>
          <pc:docMk/>
          <pc:sldMk cId="4167256178" sldId="301"/>
        </pc:sldMkLst>
        <pc:spChg chg="del">
          <ac:chgData name="Kym Keith" userId="8510a1b8fa4ba23a" providerId="LiveId" clId="{BCCE061C-A192-4CA5-A56B-2260913D0E27}" dt="2022-08-25T18:34:22.693" v="32" actId="478"/>
          <ac:spMkLst>
            <pc:docMk/>
            <pc:sldMk cId="4167256178" sldId="301"/>
            <ac:spMk id="2" creationId="{C3CA85FB-E3C4-B17A-3E41-1451E5E9A666}"/>
          </ac:spMkLst>
        </pc:spChg>
        <pc:spChg chg="add mod">
          <ac:chgData name="Kym Keith" userId="8510a1b8fa4ba23a" providerId="LiveId" clId="{BCCE061C-A192-4CA5-A56B-2260913D0E27}" dt="2022-08-25T18:45:12.961" v="104" actId="20577"/>
          <ac:spMkLst>
            <pc:docMk/>
            <pc:sldMk cId="4167256178" sldId="301"/>
            <ac:spMk id="3" creationId="{8BF6B0AB-A3BE-FD29-B1BF-56EA508700D8}"/>
          </ac:spMkLst>
        </pc:spChg>
        <pc:spChg chg="del mod">
          <ac:chgData name="Kym Keith" userId="8510a1b8fa4ba23a" providerId="LiveId" clId="{BCCE061C-A192-4CA5-A56B-2260913D0E27}" dt="2022-08-25T18:34:41.006" v="35"/>
          <ac:spMkLst>
            <pc:docMk/>
            <pc:sldMk cId="4167256178" sldId="301"/>
            <ac:spMk id="4" creationId="{00000000-0000-0000-0000-000000000000}"/>
          </ac:spMkLst>
        </pc:spChg>
        <pc:spChg chg="add mod">
          <ac:chgData name="Kym Keith" userId="8510a1b8fa4ba23a" providerId="LiveId" clId="{BCCE061C-A192-4CA5-A56B-2260913D0E27}" dt="2022-08-25T18:42:25.652" v="88" actId="1076"/>
          <ac:spMkLst>
            <pc:docMk/>
            <pc:sldMk cId="4167256178" sldId="301"/>
            <ac:spMk id="6" creationId="{198E4C6D-619B-E7BC-E9F4-1CBE92F4AE19}"/>
          </ac:spMkLst>
        </pc:spChg>
        <pc:spChg chg="add mod">
          <ac:chgData name="Kym Keith" userId="8510a1b8fa4ba23a" providerId="LiveId" clId="{BCCE061C-A192-4CA5-A56B-2260913D0E27}" dt="2022-08-25T18:46:07.562" v="113" actId="207"/>
          <ac:spMkLst>
            <pc:docMk/>
            <pc:sldMk cId="4167256178" sldId="301"/>
            <ac:spMk id="7" creationId="{13DDFA39-6C40-0603-9A56-1D58CF926B3F}"/>
          </ac:spMkLst>
        </pc:spChg>
      </pc:sldChg>
      <pc:sldChg chg="del">
        <pc:chgData name="Kym Keith" userId="8510a1b8fa4ba23a" providerId="LiveId" clId="{BCCE061C-A192-4CA5-A56B-2260913D0E27}" dt="2022-08-25T18:34:42.272" v="36" actId="47"/>
        <pc:sldMkLst>
          <pc:docMk/>
          <pc:sldMk cId="1920082411" sldId="302"/>
        </pc:sldMkLst>
      </pc:sldChg>
      <pc:sldChg chg="modSp mod">
        <pc:chgData name="Kym Keith" userId="8510a1b8fa4ba23a" providerId="LiveId" clId="{BCCE061C-A192-4CA5-A56B-2260913D0E27}" dt="2022-08-25T21:37:41.584" v="139" actId="20577"/>
        <pc:sldMkLst>
          <pc:docMk/>
          <pc:sldMk cId="2806182863" sldId="303"/>
        </pc:sldMkLst>
        <pc:spChg chg="mod">
          <ac:chgData name="Kym Keith" userId="8510a1b8fa4ba23a" providerId="LiveId" clId="{BCCE061C-A192-4CA5-A56B-2260913D0E27}" dt="2022-08-25T21:37:41.584" v="139" actId="20577"/>
          <ac:spMkLst>
            <pc:docMk/>
            <pc:sldMk cId="2806182863" sldId="303"/>
            <ac:spMk id="2" creationId="{33537E81-3879-BCB3-3339-43C9903F657B}"/>
          </ac:spMkLst>
        </pc:spChg>
      </pc:sldChg>
      <pc:sldChg chg="addSp modSp add mod">
        <pc:chgData name="Kym Keith" userId="8510a1b8fa4ba23a" providerId="LiveId" clId="{BCCE061C-A192-4CA5-A56B-2260913D0E27}" dt="2022-08-27T22:12:09.613" v="141" actId="1076"/>
        <pc:sldMkLst>
          <pc:docMk/>
          <pc:sldMk cId="1831817406" sldId="304"/>
        </pc:sldMkLst>
        <pc:spChg chg="add mod">
          <ac:chgData name="Kym Keith" userId="8510a1b8fa4ba23a" providerId="LiveId" clId="{BCCE061C-A192-4CA5-A56B-2260913D0E27}" dt="2022-08-27T22:12:09.613" v="141" actId="1076"/>
          <ac:spMkLst>
            <pc:docMk/>
            <pc:sldMk cId="1831817406" sldId="304"/>
            <ac:spMk id="2" creationId="{77369750-670E-937C-759A-047BF21DE7CF}"/>
          </ac:spMkLst>
        </pc:spChg>
        <pc:spChg chg="mod">
          <ac:chgData name="Kym Keith" userId="8510a1b8fa4ba23a" providerId="LiveId" clId="{BCCE061C-A192-4CA5-A56B-2260913D0E27}" dt="2022-08-25T18:45:18.466" v="112" actId="20577"/>
          <ac:spMkLst>
            <pc:docMk/>
            <pc:sldMk cId="1831817406" sldId="304"/>
            <ac:spMk id="3" creationId="{8BF6B0AB-A3BE-FD29-B1BF-56EA508700D8}"/>
          </ac:spMkLst>
        </pc:spChg>
        <pc:spChg chg="mod">
          <ac:chgData name="Kym Keith" userId="8510a1b8fa4ba23a" providerId="LiveId" clId="{BCCE061C-A192-4CA5-A56B-2260913D0E27}" dt="2022-08-25T18:42:19.796" v="87" actId="1076"/>
          <ac:spMkLst>
            <pc:docMk/>
            <pc:sldMk cId="1831817406" sldId="304"/>
            <ac:spMk id="6" creationId="{198E4C6D-619B-E7BC-E9F4-1CBE92F4AE19}"/>
          </ac:spMkLst>
        </pc:spChg>
        <pc:graphicFrameChg chg="mod">
          <ac:chgData name="Kym Keith" userId="8510a1b8fa4ba23a" providerId="LiveId" clId="{BCCE061C-A192-4CA5-A56B-2260913D0E27}" dt="2022-08-27T22:12:05.850" v="140" actId="1076"/>
          <ac:graphicFrameMkLst>
            <pc:docMk/>
            <pc:sldMk cId="1831817406" sldId="304"/>
            <ac:graphicFrameMk id="11" creationId="{1385FF65-1D0E-4310-8C6A-26A49312E90A}"/>
          </ac:graphicFrameMkLst>
        </pc:graphicFrameChg>
      </pc:sldChg>
      <pc:sldChg chg="del">
        <pc:chgData name="Kym Keith" userId="8510a1b8fa4ba23a" providerId="LiveId" clId="{BCCE061C-A192-4CA5-A56B-2260913D0E27}" dt="2022-08-25T18:34:43.210" v="37" actId="47"/>
        <pc:sldMkLst>
          <pc:docMk/>
          <pc:sldMk cId="3361559467" sldId="30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2023-01-24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33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150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arky.org/videos?playlistVideoId=6206487886001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arky.org/videos?playlistVideoId=6206488838001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57244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Course: Family and Community Grades 2-3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D36D27EA-3547-1B37-9185-DC1E53F48168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C117DE-6417-C8D7-73EB-01422C163A55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156105-BF7F-1A02-97C4-73B8716587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475" y="4982397"/>
            <a:ext cx="782367" cy="73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9502059"/>
              </p:ext>
            </p:extLst>
          </p:nvPr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F6B0AB-A3BE-FD29-B1BF-56EA508700D8}"/>
              </a:ext>
            </a:extLst>
          </p:cNvPr>
          <p:cNvSpPr/>
          <p:nvPr/>
        </p:nvSpPr>
        <p:spPr>
          <a:xfrm>
            <a:off x="2816028" y="186413"/>
            <a:ext cx="5867851" cy="1140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I Spy Fire Safety</a:t>
            </a:r>
          </a:p>
        </p:txBody>
      </p:sp>
      <p:sp>
        <p:nvSpPr>
          <p:cNvPr id="6" name="Rectangle 5">
            <a:hlinkClick r:id="rId6"/>
            <a:extLst>
              <a:ext uri="{FF2B5EF4-FFF2-40B4-BE49-F238E27FC236}">
                <a16:creationId xmlns:a16="http://schemas.microsoft.com/office/drawing/2014/main" id="{198E4C6D-619B-E7BC-E9F4-1CBE92F4AE19}"/>
              </a:ext>
            </a:extLst>
          </p:cNvPr>
          <p:cNvSpPr/>
          <p:nvPr/>
        </p:nvSpPr>
        <p:spPr>
          <a:xfrm>
            <a:off x="2258239" y="1100516"/>
            <a:ext cx="7468949" cy="3774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DAAB44-B318-0C5E-D0B5-21CC04450480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6A1412-A77F-F15E-3AA1-330D12272DAA}"/>
              </a:ext>
            </a:extLst>
          </p:cNvPr>
          <p:cNvSpPr txBox="1"/>
          <p:nvPr/>
        </p:nvSpPr>
        <p:spPr>
          <a:xfrm>
            <a:off x="3047245" y="4920581"/>
            <a:ext cx="6097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National Fire Protection Association. (n.d.). </a:t>
            </a:r>
            <a:r>
              <a:rPr lang="en-CA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SPY Fire Safety </a:t>
            </a:r>
            <a:r>
              <a:rPr lang="en-CA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[Video]. Sparky. Retrieved September 27, 2022, from </a:t>
            </a:r>
            <a:r>
              <a:rPr lang="en-CA" sz="12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/>
              </a:rPr>
              <a:t>https://www.sparky.org/videos?playlistVideoId=6206487886001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41FD0A-3992-7478-367E-7D97A395A7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5010978"/>
            <a:ext cx="782367" cy="73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5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03078"/>
              </p:ext>
            </p:extLst>
          </p:nvPr>
        </p:nvGraphicFramePr>
        <p:xfrm>
          <a:off x="-1" y="542697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42697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F6B0AB-A3BE-FD29-B1BF-56EA508700D8}"/>
              </a:ext>
            </a:extLst>
          </p:cNvPr>
          <p:cNvSpPr/>
          <p:nvPr/>
        </p:nvSpPr>
        <p:spPr>
          <a:xfrm>
            <a:off x="2816028" y="186413"/>
            <a:ext cx="5867851" cy="1140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I Spy Cooking Safety</a:t>
            </a:r>
          </a:p>
        </p:txBody>
      </p:sp>
      <p:sp>
        <p:nvSpPr>
          <p:cNvPr id="6" name="Rectangle 5">
            <a:hlinkClick r:id="rId6"/>
            <a:extLst>
              <a:ext uri="{FF2B5EF4-FFF2-40B4-BE49-F238E27FC236}">
                <a16:creationId xmlns:a16="http://schemas.microsoft.com/office/drawing/2014/main" id="{198E4C6D-619B-E7BC-E9F4-1CBE92F4AE19}"/>
              </a:ext>
            </a:extLst>
          </p:cNvPr>
          <p:cNvSpPr/>
          <p:nvPr/>
        </p:nvSpPr>
        <p:spPr>
          <a:xfrm>
            <a:off x="2404387" y="1226911"/>
            <a:ext cx="7383224" cy="3887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369750-670E-937C-759A-047BF21DE7CF}"/>
              </a:ext>
            </a:extLst>
          </p:cNvPr>
          <p:cNvSpPr/>
          <p:nvPr/>
        </p:nvSpPr>
        <p:spPr>
          <a:xfrm>
            <a:off x="2397939" y="5114512"/>
            <a:ext cx="7396120" cy="575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effectLst/>
                <a:latin typeface="Helvetica 65 Medium" panose="020B0500000000000000"/>
                <a:ea typeface="Calibri" panose="020F0502020204030204" pitchFamily="34" charset="0"/>
                <a:cs typeface="Times New Roman" panose="02020603050405020304" pitchFamily="18" charset="0"/>
              </a:rPr>
              <a:t>National Fire Protection Association Kids. (n.d.-d). </a:t>
            </a:r>
            <a:r>
              <a:rPr lang="en-US" sz="1200" i="1" dirty="0">
                <a:solidFill>
                  <a:schemeClr val="tx1"/>
                </a:solidFill>
                <a:effectLst/>
                <a:latin typeface="Helvetica 65 Medium" panose="020B0500000000000000"/>
                <a:ea typeface="Calibri" panose="020F0502020204030204" pitchFamily="34" charset="0"/>
                <a:cs typeface="Times New Roman" panose="02020603050405020304" pitchFamily="18" charset="0"/>
              </a:rPr>
              <a:t>I Spy Cooking Safety </a:t>
            </a:r>
            <a:r>
              <a:rPr lang="en-US" sz="1200" dirty="0">
                <a:solidFill>
                  <a:schemeClr val="tx1"/>
                </a:solidFill>
                <a:effectLst/>
                <a:latin typeface="Helvetica 65 Medium" panose="020B0500000000000000"/>
                <a:ea typeface="Calibri" panose="020F0502020204030204" pitchFamily="34" charset="0"/>
                <a:cs typeface="Times New Roman" panose="02020603050405020304" pitchFamily="18" charset="0"/>
              </a:rPr>
              <a:t>[Video]. </a:t>
            </a:r>
            <a:r>
              <a:rPr lang="en-US" sz="1200" u="sng" dirty="0">
                <a:solidFill>
                  <a:schemeClr val="tx1"/>
                </a:solidFill>
                <a:effectLst/>
                <a:latin typeface="Helvetica 65 Medium" panose="020B050000000000000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https://www.sparky.org/videos?playlistVideoId=6206488838001</a:t>
            </a:r>
            <a:endParaRPr lang="en-CA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AF9704-CEF6-66F5-E03D-EAB1A734E45E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27A96A-13A2-6F40-39E9-AC4C65F875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40" y="5011096"/>
            <a:ext cx="782367" cy="73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74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115</Words>
  <Application>Microsoft Office PowerPoint</Application>
  <PresentationFormat>Widescreen</PresentationFormat>
  <Paragraphs>18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Helvetica</vt:lpstr>
      <vt:lpstr>Helvetica 65 Medium</vt:lpstr>
      <vt:lpstr>Times New Roman</vt:lpstr>
      <vt:lpstr>1_Office Theme</vt:lpstr>
      <vt:lpstr>v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2</cp:revision>
  <dcterms:created xsi:type="dcterms:W3CDTF">2022-08-17T22:17:55Z</dcterms:created>
  <dcterms:modified xsi:type="dcterms:W3CDTF">2023-01-24T17:47:11Z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