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9" r:id="rId2"/>
    <p:sldId id="304" r:id="rId3"/>
    <p:sldId id="386" r:id="rId4"/>
    <p:sldId id="383" r:id="rId5"/>
    <p:sldId id="38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CAF650-043A-4281-BBB7-6C1BEB5DA4DB}" v="24" dt="2023-01-24T17:49:09.4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60921" autoAdjust="0"/>
  </p:normalViewPr>
  <p:slideViewPr>
    <p:cSldViewPr snapToGrid="0">
      <p:cViewPr varScale="1">
        <p:scale>
          <a:sx n="68" d="100"/>
          <a:sy n="68" d="100"/>
        </p:scale>
        <p:origin x="22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m Keith" userId="8510a1b8fa4ba23a" providerId="LiveId" clId="{FCCAF650-043A-4281-BBB7-6C1BEB5DA4DB}"/>
    <pc:docChg chg="undo custSel addSld delSld modSld sldOrd delMainMaster">
      <pc:chgData name="Kym Keith" userId="8510a1b8fa4ba23a" providerId="LiveId" clId="{FCCAF650-043A-4281-BBB7-6C1BEB5DA4DB}" dt="2023-01-20T19:54:37.289" v="736" actId="1036"/>
      <pc:docMkLst>
        <pc:docMk/>
      </pc:docMkLst>
      <pc:sldChg chg="addSp delSp modSp mod">
        <pc:chgData name="Kym Keith" userId="8510a1b8fa4ba23a" providerId="LiveId" clId="{FCCAF650-043A-4281-BBB7-6C1BEB5DA4DB}" dt="2022-11-14T18:57:18.140" v="713"/>
        <pc:sldMkLst>
          <pc:docMk/>
          <pc:sldMk cId="822926021" sldId="259"/>
        </pc:sldMkLst>
        <pc:spChg chg="add del mod">
          <ac:chgData name="Kym Keith" userId="8510a1b8fa4ba23a" providerId="LiveId" clId="{FCCAF650-043A-4281-BBB7-6C1BEB5DA4DB}" dt="2022-11-14T18:55:24.662" v="691" actId="478"/>
          <ac:spMkLst>
            <pc:docMk/>
            <pc:sldMk cId="822926021" sldId="259"/>
            <ac:spMk id="3" creationId="{2C4853F2-BC33-C63B-D1B9-C8BD5141F8E9}"/>
          </ac:spMkLst>
        </pc:spChg>
        <pc:spChg chg="add mod">
          <ac:chgData name="Kym Keith" userId="8510a1b8fa4ba23a" providerId="LiveId" clId="{FCCAF650-043A-4281-BBB7-6C1BEB5DA4DB}" dt="2022-11-14T18:56:37.020" v="712"/>
          <ac:spMkLst>
            <pc:docMk/>
            <pc:sldMk cId="822926021" sldId="259"/>
            <ac:spMk id="10" creationId="{0C24F755-05AE-AADC-B6CB-36A9663FF504}"/>
          </ac:spMkLst>
        </pc:spChg>
        <pc:spChg chg="add mod">
          <ac:chgData name="Kym Keith" userId="8510a1b8fa4ba23a" providerId="LiveId" clId="{FCCAF650-043A-4281-BBB7-6C1BEB5DA4DB}" dt="2022-11-14T18:57:18.140" v="713"/>
          <ac:spMkLst>
            <pc:docMk/>
            <pc:sldMk cId="822926021" sldId="259"/>
            <ac:spMk id="13" creationId="{655469F8-3963-B71F-0A59-4D81382EB46F}"/>
          </ac:spMkLst>
        </pc:spChg>
        <pc:spChg chg="mod">
          <ac:chgData name="Kym Keith" userId="8510a1b8fa4ba23a" providerId="LiveId" clId="{FCCAF650-043A-4281-BBB7-6C1BEB5DA4DB}" dt="2022-11-14T18:54:33.771" v="690" actId="5793"/>
          <ac:spMkLst>
            <pc:docMk/>
            <pc:sldMk cId="822926021" sldId="259"/>
            <ac:spMk id="14" creationId="{00000000-0000-0000-0000-000000000000}"/>
          </ac:spMkLst>
        </pc:spChg>
        <pc:picChg chg="add mod">
          <ac:chgData name="Kym Keith" userId="8510a1b8fa4ba23a" providerId="LiveId" clId="{FCCAF650-043A-4281-BBB7-6C1BEB5DA4DB}" dt="2022-11-14T18:55:26.783" v="692"/>
          <ac:picMkLst>
            <pc:docMk/>
            <pc:sldMk cId="822926021" sldId="259"/>
            <ac:picMk id="7" creationId="{879D9B9E-621D-4DA2-9C49-5386FEFE587A}"/>
          </ac:picMkLst>
        </pc:picChg>
      </pc:sldChg>
      <pc:sldChg chg="addSp delSp modSp mod delAnim modAnim modNotesTx">
        <pc:chgData name="Kym Keith" userId="8510a1b8fa4ba23a" providerId="LiveId" clId="{FCCAF650-043A-4281-BBB7-6C1BEB5DA4DB}" dt="2022-11-14T18:57:57.284" v="716"/>
        <pc:sldMkLst>
          <pc:docMk/>
          <pc:sldMk cId="1831817406" sldId="304"/>
        </pc:sldMkLst>
        <pc:spChg chg="del mod">
          <ac:chgData name="Kym Keith" userId="8510a1b8fa4ba23a" providerId="LiveId" clId="{FCCAF650-043A-4281-BBB7-6C1BEB5DA4DB}" dt="2022-11-08T23:43:01.046" v="650" actId="478"/>
          <ac:spMkLst>
            <pc:docMk/>
            <pc:sldMk cId="1831817406" sldId="304"/>
            <ac:spMk id="2" creationId="{77369750-670E-937C-759A-047BF21DE7CF}"/>
          </ac:spMkLst>
        </pc:spChg>
        <pc:spChg chg="mod">
          <ac:chgData name="Kym Keith" userId="8510a1b8fa4ba23a" providerId="LiveId" clId="{FCCAF650-043A-4281-BBB7-6C1BEB5DA4DB}" dt="2022-10-07T16:08:21.922" v="64" actId="1076"/>
          <ac:spMkLst>
            <pc:docMk/>
            <pc:sldMk cId="1831817406" sldId="304"/>
            <ac:spMk id="3" creationId="{8BF6B0AB-A3BE-FD29-B1BF-56EA508700D8}"/>
          </ac:spMkLst>
        </pc:spChg>
        <pc:spChg chg="add del mod">
          <ac:chgData name="Kym Keith" userId="8510a1b8fa4ba23a" providerId="LiveId" clId="{FCCAF650-043A-4281-BBB7-6C1BEB5DA4DB}" dt="2022-11-14T18:55:29.874" v="693" actId="478"/>
          <ac:spMkLst>
            <pc:docMk/>
            <pc:sldMk cId="1831817406" sldId="304"/>
            <ac:spMk id="6" creationId="{91C1430D-8411-EF34-D261-813C09D2C667}"/>
          </ac:spMkLst>
        </pc:spChg>
        <pc:spChg chg="add mod">
          <ac:chgData name="Kym Keith" userId="8510a1b8fa4ba23a" providerId="LiveId" clId="{FCCAF650-043A-4281-BBB7-6C1BEB5DA4DB}" dt="2022-11-14T18:56:35.886" v="711"/>
          <ac:spMkLst>
            <pc:docMk/>
            <pc:sldMk cId="1831817406" sldId="304"/>
            <ac:spMk id="7" creationId="{08050319-CEE6-4EC4-824A-78D6FF075A3B}"/>
          </ac:spMkLst>
        </pc:spChg>
        <pc:spChg chg="del">
          <ac:chgData name="Kym Keith" userId="8510a1b8fa4ba23a" providerId="LiveId" clId="{FCCAF650-043A-4281-BBB7-6C1BEB5DA4DB}" dt="2022-11-08T23:43:31.982" v="658" actId="478"/>
          <ac:spMkLst>
            <pc:docMk/>
            <pc:sldMk cId="1831817406" sldId="304"/>
            <ac:spMk id="8" creationId="{00000000-0000-0000-0000-000000000000}"/>
          </ac:spMkLst>
        </pc:spChg>
        <pc:spChg chg="add mod">
          <ac:chgData name="Kym Keith" userId="8510a1b8fa4ba23a" providerId="LiveId" clId="{FCCAF650-043A-4281-BBB7-6C1BEB5DA4DB}" dt="2022-11-14T18:57:57.284" v="716"/>
          <ac:spMkLst>
            <pc:docMk/>
            <pc:sldMk cId="1831817406" sldId="304"/>
            <ac:spMk id="8" creationId="{903636C6-8771-54FE-3103-0EE4E391CBCF}"/>
          </ac:spMkLst>
        </pc:spChg>
        <pc:spChg chg="add mod">
          <ac:chgData name="Kym Keith" userId="8510a1b8fa4ba23a" providerId="LiveId" clId="{FCCAF650-043A-4281-BBB7-6C1BEB5DA4DB}" dt="2022-11-08T23:43:25.778" v="657" actId="1076"/>
          <ac:spMkLst>
            <pc:docMk/>
            <pc:sldMk cId="1831817406" sldId="304"/>
            <ac:spMk id="9" creationId="{70408A9E-2F3A-4ED7-4117-0F01A787E7AC}"/>
          </ac:spMkLst>
        </pc:spChg>
        <pc:picChg chg="add mod">
          <ac:chgData name="Kym Keith" userId="8510a1b8fa4ba23a" providerId="LiveId" clId="{FCCAF650-043A-4281-BBB7-6C1BEB5DA4DB}" dt="2022-11-14T18:55:30.406" v="694"/>
          <ac:picMkLst>
            <pc:docMk/>
            <pc:sldMk cId="1831817406" sldId="304"/>
            <ac:picMk id="2" creationId="{E7EACFCE-5F0E-8A8D-7DD7-08FA67858A0E}"/>
          </ac:picMkLst>
        </pc:picChg>
        <pc:picChg chg="add del mod">
          <ac:chgData name="Kym Keith" userId="8510a1b8fa4ba23a" providerId="LiveId" clId="{FCCAF650-043A-4281-BBB7-6C1BEB5DA4DB}" dt="2022-11-14T18:57:32.251" v="714" actId="478"/>
          <ac:picMkLst>
            <pc:docMk/>
            <pc:sldMk cId="1831817406" sldId="304"/>
            <ac:picMk id="4" creationId="{006F1EDA-4DD9-3277-4D83-DB15BA30CF7E}"/>
          </ac:picMkLst>
        </pc:picChg>
        <pc:picChg chg="del">
          <ac:chgData name="Kym Keith" userId="8510a1b8fa4ba23a" providerId="LiveId" clId="{FCCAF650-043A-4281-BBB7-6C1BEB5DA4DB}" dt="2022-10-07T16:07:46.903" v="8" actId="478"/>
          <ac:picMkLst>
            <pc:docMk/>
            <pc:sldMk cId="1831817406" sldId="304"/>
            <ac:picMk id="6" creationId="{0BB5F1CB-92A1-0EAC-6F95-BC601AE4D677}"/>
          </ac:picMkLst>
        </pc:picChg>
      </pc:sldChg>
      <pc:sldChg chg="del">
        <pc:chgData name="Kym Keith" userId="8510a1b8fa4ba23a" providerId="LiveId" clId="{FCCAF650-043A-4281-BBB7-6C1BEB5DA4DB}" dt="2022-10-07T15:57:48.661" v="1" actId="47"/>
        <pc:sldMkLst>
          <pc:docMk/>
          <pc:sldMk cId="1294548972" sldId="350"/>
        </pc:sldMkLst>
      </pc:sldChg>
      <pc:sldChg chg="addSp delSp modSp mod modNotesTx">
        <pc:chgData name="Kym Keith" userId="8510a1b8fa4ba23a" providerId="LiveId" clId="{FCCAF650-043A-4281-BBB7-6C1BEB5DA4DB}" dt="2022-11-14T18:56:32.556" v="709"/>
        <pc:sldMkLst>
          <pc:docMk/>
          <pc:sldMk cId="794215026" sldId="383"/>
        </pc:sldMkLst>
        <pc:spChg chg="add del mod">
          <ac:chgData name="Kym Keith" userId="8510a1b8fa4ba23a" providerId="LiveId" clId="{FCCAF650-043A-4281-BBB7-6C1BEB5DA4DB}" dt="2022-11-14T18:55:37.427" v="697" actId="478"/>
          <ac:spMkLst>
            <pc:docMk/>
            <pc:sldMk cId="794215026" sldId="383"/>
            <ac:spMk id="2" creationId="{AF4C6200-2499-D36F-B5D5-09EBA56C1B2D}"/>
          </ac:spMkLst>
        </pc:spChg>
        <pc:spChg chg="mod">
          <ac:chgData name="Kym Keith" userId="8510a1b8fa4ba23a" providerId="LiveId" clId="{FCCAF650-043A-4281-BBB7-6C1BEB5DA4DB}" dt="2022-11-08T23:46:59.586" v="662" actId="1076"/>
          <ac:spMkLst>
            <pc:docMk/>
            <pc:sldMk cId="794215026" sldId="383"/>
            <ac:spMk id="3" creationId="{8BF6B0AB-A3BE-FD29-B1BF-56EA508700D8}"/>
          </ac:spMkLst>
        </pc:spChg>
        <pc:spChg chg="add mod">
          <ac:chgData name="Kym Keith" userId="8510a1b8fa4ba23a" providerId="LiveId" clId="{FCCAF650-043A-4281-BBB7-6C1BEB5DA4DB}" dt="2022-11-14T18:56:32.556" v="709"/>
          <ac:spMkLst>
            <pc:docMk/>
            <pc:sldMk cId="794215026" sldId="383"/>
            <ac:spMk id="6" creationId="{6AB7D7B4-A035-3C06-8CF5-7AD58E47B83E}"/>
          </ac:spMkLst>
        </pc:spChg>
        <pc:spChg chg="del">
          <ac:chgData name="Kym Keith" userId="8510a1b8fa4ba23a" providerId="LiveId" clId="{FCCAF650-043A-4281-BBB7-6C1BEB5DA4DB}" dt="2022-11-08T23:46:52.255" v="661" actId="478"/>
          <ac:spMkLst>
            <pc:docMk/>
            <pc:sldMk cId="794215026" sldId="383"/>
            <ac:spMk id="8" creationId="{00000000-0000-0000-0000-000000000000}"/>
          </ac:spMkLst>
        </pc:spChg>
        <pc:picChg chg="add mod">
          <ac:chgData name="Kym Keith" userId="8510a1b8fa4ba23a" providerId="LiveId" clId="{FCCAF650-043A-4281-BBB7-6C1BEB5DA4DB}" dt="2022-11-14T18:55:37.828" v="698"/>
          <ac:picMkLst>
            <pc:docMk/>
            <pc:sldMk cId="794215026" sldId="383"/>
            <ac:picMk id="4" creationId="{132B7EF5-C6FB-E33D-05CE-A115948285AA}"/>
          </ac:picMkLst>
        </pc:picChg>
      </pc:sldChg>
      <pc:sldChg chg="del modNotesTx">
        <pc:chgData name="Kym Keith" userId="8510a1b8fa4ba23a" providerId="LiveId" clId="{FCCAF650-043A-4281-BBB7-6C1BEB5DA4DB}" dt="2022-10-07T16:23:50.641" v="405" actId="47"/>
        <pc:sldMkLst>
          <pc:docMk/>
          <pc:sldMk cId="3761037820" sldId="384"/>
        </pc:sldMkLst>
      </pc:sldChg>
      <pc:sldChg chg="del">
        <pc:chgData name="Kym Keith" userId="8510a1b8fa4ba23a" providerId="LiveId" clId="{FCCAF650-043A-4281-BBB7-6C1BEB5DA4DB}" dt="2022-10-07T16:23:27.445" v="402" actId="47"/>
        <pc:sldMkLst>
          <pc:docMk/>
          <pc:sldMk cId="1970514491" sldId="385"/>
        </pc:sldMkLst>
      </pc:sldChg>
      <pc:sldChg chg="addSp delSp modSp mod ord modNotesTx">
        <pc:chgData name="Kym Keith" userId="8510a1b8fa4ba23a" providerId="LiveId" clId="{FCCAF650-043A-4281-BBB7-6C1BEB5DA4DB}" dt="2023-01-20T19:54:37.289" v="736" actId="1036"/>
        <pc:sldMkLst>
          <pc:docMk/>
          <pc:sldMk cId="2707189984" sldId="386"/>
        </pc:sldMkLst>
        <pc:spChg chg="add del mod">
          <ac:chgData name="Kym Keith" userId="8510a1b8fa4ba23a" providerId="LiveId" clId="{FCCAF650-043A-4281-BBB7-6C1BEB5DA4DB}" dt="2022-11-14T18:55:33.297" v="695" actId="478"/>
          <ac:spMkLst>
            <pc:docMk/>
            <pc:sldMk cId="2707189984" sldId="386"/>
            <ac:spMk id="2" creationId="{06F57B26-012D-8233-C983-E78AA97F099C}"/>
          </ac:spMkLst>
        </pc:spChg>
        <pc:spChg chg="add mod">
          <ac:chgData name="Kym Keith" userId="8510a1b8fa4ba23a" providerId="LiveId" clId="{FCCAF650-043A-4281-BBB7-6C1BEB5DA4DB}" dt="2022-11-14T18:56:34.584" v="710"/>
          <ac:spMkLst>
            <pc:docMk/>
            <pc:sldMk cId="2707189984" sldId="386"/>
            <ac:spMk id="6" creationId="{BBECC654-DADA-80B2-D482-E0C7BCE1979E}"/>
          </ac:spMkLst>
        </pc:spChg>
        <pc:spChg chg="del">
          <ac:chgData name="Kym Keith" userId="8510a1b8fa4ba23a" providerId="LiveId" clId="{FCCAF650-043A-4281-BBB7-6C1BEB5DA4DB}" dt="2022-11-02T17:14:31.993" v="506" actId="478"/>
          <ac:spMkLst>
            <pc:docMk/>
            <pc:sldMk cId="2707189984" sldId="386"/>
            <ac:spMk id="7" creationId="{C5EBB527-46CA-03F6-3645-8CFFC75962C6}"/>
          </ac:spMkLst>
        </pc:spChg>
        <pc:spChg chg="del">
          <ac:chgData name="Kym Keith" userId="8510a1b8fa4ba23a" providerId="LiveId" clId="{FCCAF650-043A-4281-BBB7-6C1BEB5DA4DB}" dt="2022-11-08T23:46:38.654" v="659" actId="478"/>
          <ac:spMkLst>
            <pc:docMk/>
            <pc:sldMk cId="2707189984" sldId="386"/>
            <ac:spMk id="8" creationId="{00000000-0000-0000-0000-000000000000}"/>
          </ac:spMkLst>
        </pc:spChg>
        <pc:spChg chg="del">
          <ac:chgData name="Kym Keith" userId="8510a1b8fa4ba23a" providerId="LiveId" clId="{FCCAF650-043A-4281-BBB7-6C1BEB5DA4DB}" dt="2022-11-02T17:14:27.344" v="504" actId="478"/>
          <ac:spMkLst>
            <pc:docMk/>
            <pc:sldMk cId="2707189984" sldId="386"/>
            <ac:spMk id="9" creationId="{6017794D-2BBC-C26E-90BE-A514E13144BF}"/>
          </ac:spMkLst>
        </pc:spChg>
        <pc:spChg chg="add mod">
          <ac:chgData name="Kym Keith" userId="8510a1b8fa4ba23a" providerId="LiveId" clId="{FCCAF650-043A-4281-BBB7-6C1BEB5DA4DB}" dt="2023-01-20T19:54:37.289" v="736" actId="1036"/>
          <ac:spMkLst>
            <pc:docMk/>
            <pc:sldMk cId="2707189984" sldId="386"/>
            <ac:spMk id="10" creationId="{CC8F4A2D-CB26-206F-6311-11F3FCEBC531}"/>
          </ac:spMkLst>
        </pc:spChg>
        <pc:spChg chg="add mod">
          <ac:chgData name="Kym Keith" userId="8510a1b8fa4ba23a" providerId="LiveId" clId="{FCCAF650-043A-4281-BBB7-6C1BEB5DA4DB}" dt="2023-01-20T19:53:27.528" v="725" actId="1076"/>
          <ac:spMkLst>
            <pc:docMk/>
            <pc:sldMk cId="2707189984" sldId="386"/>
            <ac:spMk id="13" creationId="{18B2593A-9603-59A2-2AEF-564E03807F02}"/>
          </ac:spMkLst>
        </pc:spChg>
        <pc:graphicFrameChg chg="add del mod modGraphic">
          <ac:chgData name="Kym Keith" userId="8510a1b8fa4ba23a" providerId="LiveId" clId="{FCCAF650-043A-4281-BBB7-6C1BEB5DA4DB}" dt="2022-11-02T17:14:58.214" v="513" actId="478"/>
          <ac:graphicFrameMkLst>
            <pc:docMk/>
            <pc:sldMk cId="2707189984" sldId="386"/>
            <ac:graphicFrameMk id="4" creationId="{A851C4C4-4167-67BE-4BEE-766179098C66}"/>
          </ac:graphicFrameMkLst>
        </pc:graphicFrameChg>
        <pc:picChg chg="add mod">
          <ac:chgData name="Kym Keith" userId="8510a1b8fa4ba23a" providerId="LiveId" clId="{FCCAF650-043A-4281-BBB7-6C1BEB5DA4DB}" dt="2023-01-20T19:53:06.561" v="723" actId="1076"/>
          <ac:picMkLst>
            <pc:docMk/>
            <pc:sldMk cId="2707189984" sldId="386"/>
            <ac:picMk id="4" creationId="{67BC3AD1-E2D8-6ACF-BFDA-66FA52D09D56}"/>
          </ac:picMkLst>
        </pc:picChg>
        <pc:picChg chg="del">
          <ac:chgData name="Kym Keith" userId="8510a1b8fa4ba23a" providerId="LiveId" clId="{FCCAF650-043A-4281-BBB7-6C1BEB5DA4DB}" dt="2022-11-02T17:14:35.040" v="507" actId="478"/>
          <ac:picMkLst>
            <pc:docMk/>
            <pc:sldMk cId="2707189984" sldId="386"/>
            <ac:picMk id="6" creationId="{95DB0DC3-C333-1A1B-8253-42FCEC005022}"/>
          </ac:picMkLst>
        </pc:picChg>
      </pc:sldChg>
      <pc:sldChg chg="modSp add del mod">
        <pc:chgData name="Kym Keith" userId="8510a1b8fa4ba23a" providerId="LiveId" clId="{FCCAF650-043A-4281-BBB7-6C1BEB5DA4DB}" dt="2022-10-07T16:23:40.308" v="404" actId="47"/>
        <pc:sldMkLst>
          <pc:docMk/>
          <pc:sldMk cId="775784436" sldId="387"/>
        </pc:sldMkLst>
        <pc:spChg chg="mod">
          <ac:chgData name="Kym Keith" userId="8510a1b8fa4ba23a" providerId="LiveId" clId="{FCCAF650-043A-4281-BBB7-6C1BEB5DA4DB}" dt="2022-10-07T16:23:38.172" v="403" actId="6549"/>
          <ac:spMkLst>
            <pc:docMk/>
            <pc:sldMk cId="775784436" sldId="387"/>
            <ac:spMk id="3" creationId="{8BF6B0AB-A3BE-FD29-B1BF-56EA508700D8}"/>
          </ac:spMkLst>
        </pc:spChg>
      </pc:sldChg>
      <pc:sldChg chg="del">
        <pc:chgData name="Kym Keith" userId="8510a1b8fa4ba23a" providerId="LiveId" clId="{FCCAF650-043A-4281-BBB7-6C1BEB5DA4DB}" dt="2022-10-07T15:57:44.990" v="0" actId="47"/>
        <pc:sldMkLst>
          <pc:docMk/>
          <pc:sldMk cId="1595956236" sldId="387"/>
        </pc:sldMkLst>
      </pc:sldChg>
      <pc:sldChg chg="addSp delSp modSp add mod">
        <pc:chgData name="Kym Keith" userId="8510a1b8fa4ba23a" providerId="LiveId" clId="{FCCAF650-043A-4281-BBB7-6C1BEB5DA4DB}" dt="2022-11-14T18:56:28.101" v="708" actId="1076"/>
        <pc:sldMkLst>
          <pc:docMk/>
          <pc:sldMk cId="3983869230" sldId="387"/>
        </pc:sldMkLst>
        <pc:spChg chg="del">
          <ac:chgData name="Kym Keith" userId="8510a1b8fa4ba23a" providerId="LiveId" clId="{FCCAF650-043A-4281-BBB7-6C1BEB5DA4DB}" dt="2022-11-14T18:55:41.100" v="699" actId="478"/>
          <ac:spMkLst>
            <pc:docMk/>
            <pc:sldMk cId="3983869230" sldId="387"/>
            <ac:spMk id="2" creationId="{06F57B26-012D-8233-C983-E78AA97F099C}"/>
          </ac:spMkLst>
        </pc:spChg>
        <pc:spChg chg="del mod">
          <ac:chgData name="Kym Keith" userId="8510a1b8fa4ba23a" providerId="LiveId" clId="{FCCAF650-043A-4281-BBB7-6C1BEB5DA4DB}" dt="2022-11-08T23:47:28.742" v="666" actId="478"/>
          <ac:spMkLst>
            <pc:docMk/>
            <pc:sldMk cId="3983869230" sldId="387"/>
            <ac:spMk id="3" creationId="{8BF6B0AB-A3BE-FD29-B1BF-56EA508700D8}"/>
          </ac:spMkLst>
        </pc:spChg>
        <pc:spChg chg="add mod">
          <ac:chgData name="Kym Keith" userId="8510a1b8fa4ba23a" providerId="LiveId" clId="{FCCAF650-043A-4281-BBB7-6C1BEB5DA4DB}" dt="2022-11-14T18:56:28.101" v="708" actId="1076"/>
          <ac:spMkLst>
            <pc:docMk/>
            <pc:sldMk cId="3983869230" sldId="387"/>
            <ac:spMk id="4" creationId="{36C8D6F3-8DC9-5005-4D97-DDED47C282DA}"/>
          </ac:spMkLst>
        </pc:spChg>
        <pc:spChg chg="del">
          <ac:chgData name="Kym Keith" userId="8510a1b8fa4ba23a" providerId="LiveId" clId="{FCCAF650-043A-4281-BBB7-6C1BEB5DA4DB}" dt="2022-11-08T23:47:13.022" v="663" actId="478"/>
          <ac:spMkLst>
            <pc:docMk/>
            <pc:sldMk cId="3983869230" sldId="387"/>
            <ac:spMk id="8" creationId="{00000000-0000-0000-0000-000000000000}"/>
          </ac:spMkLst>
        </pc:spChg>
        <pc:spChg chg="add del mod">
          <ac:chgData name="Kym Keith" userId="8510a1b8fa4ba23a" providerId="LiveId" clId="{FCCAF650-043A-4281-BBB7-6C1BEB5DA4DB}" dt="2022-11-14T18:56:25.044" v="707" actId="478"/>
          <ac:spMkLst>
            <pc:docMk/>
            <pc:sldMk cId="3983869230" sldId="387"/>
            <ac:spMk id="8" creationId="{D7DC8164-758E-43C7-AE3B-5E96908485E2}"/>
          </ac:spMkLst>
        </pc:spChg>
        <pc:spChg chg="mod">
          <ac:chgData name="Kym Keith" userId="8510a1b8fa4ba23a" providerId="LiveId" clId="{FCCAF650-043A-4281-BBB7-6C1BEB5DA4DB}" dt="2022-11-08T23:47:35.152" v="667" actId="1076"/>
          <ac:spMkLst>
            <pc:docMk/>
            <pc:sldMk cId="3983869230" sldId="387"/>
            <ac:spMk id="9" creationId="{6017794D-2BBC-C26E-90BE-A514E13144BF}"/>
          </ac:spMkLst>
        </pc:spChg>
        <pc:picChg chg="add mod">
          <ac:chgData name="Kym Keith" userId="8510a1b8fa4ba23a" providerId="LiveId" clId="{FCCAF650-043A-4281-BBB7-6C1BEB5DA4DB}" dt="2022-11-14T18:55:41.469" v="700"/>
          <ac:picMkLst>
            <pc:docMk/>
            <pc:sldMk cId="3983869230" sldId="387"/>
            <ac:picMk id="3" creationId="{545F9182-22D0-C3AA-35CF-7AD4B0EBCCAD}"/>
          </ac:picMkLst>
        </pc:picChg>
        <pc:picChg chg="mod">
          <ac:chgData name="Kym Keith" userId="8510a1b8fa4ba23a" providerId="LiveId" clId="{FCCAF650-043A-4281-BBB7-6C1BEB5DA4DB}" dt="2022-11-08T23:47:41.537" v="668" actId="1076"/>
          <ac:picMkLst>
            <pc:docMk/>
            <pc:sldMk cId="3983869230" sldId="387"/>
            <ac:picMk id="6" creationId="{95DB0DC3-C333-1A1B-8253-42FCEC005022}"/>
          </ac:picMkLst>
        </pc:picChg>
      </pc:sldChg>
      <pc:sldMasterChg chg="del delSldLayout">
        <pc:chgData name="Kym Keith" userId="8510a1b8fa4ba23a" providerId="LiveId" clId="{FCCAF650-043A-4281-BBB7-6C1BEB5DA4DB}" dt="2022-10-07T15:57:44.990" v="0" actId="47"/>
        <pc:sldMasterMkLst>
          <pc:docMk/>
          <pc:sldMasterMk cId="1010478257" sldId="2147483672"/>
        </pc:sldMasterMkLst>
        <pc:sldLayoutChg chg="del">
          <pc:chgData name="Kym Keith" userId="8510a1b8fa4ba23a" providerId="LiveId" clId="{FCCAF650-043A-4281-BBB7-6C1BEB5DA4DB}" dt="2022-10-07T15:57:44.990" v="0" actId="47"/>
          <pc:sldLayoutMkLst>
            <pc:docMk/>
            <pc:sldMasterMk cId="1010478257" sldId="2147483672"/>
            <pc:sldLayoutMk cId="2719668137" sldId="2147483673"/>
          </pc:sldLayoutMkLst>
        </pc:sldLayoutChg>
        <pc:sldLayoutChg chg="del">
          <pc:chgData name="Kym Keith" userId="8510a1b8fa4ba23a" providerId="LiveId" clId="{FCCAF650-043A-4281-BBB7-6C1BEB5DA4DB}" dt="2022-10-07T15:57:44.990" v="0" actId="47"/>
          <pc:sldLayoutMkLst>
            <pc:docMk/>
            <pc:sldMasterMk cId="1010478257" sldId="2147483672"/>
            <pc:sldLayoutMk cId="1701272157" sldId="2147483674"/>
          </pc:sldLayoutMkLst>
        </pc:sldLayoutChg>
        <pc:sldLayoutChg chg="del">
          <pc:chgData name="Kym Keith" userId="8510a1b8fa4ba23a" providerId="LiveId" clId="{FCCAF650-043A-4281-BBB7-6C1BEB5DA4DB}" dt="2022-10-07T15:57:44.990" v="0" actId="47"/>
          <pc:sldLayoutMkLst>
            <pc:docMk/>
            <pc:sldMasterMk cId="1010478257" sldId="2147483672"/>
            <pc:sldLayoutMk cId="1376663365" sldId="2147483675"/>
          </pc:sldLayoutMkLst>
        </pc:sldLayoutChg>
        <pc:sldLayoutChg chg="del">
          <pc:chgData name="Kym Keith" userId="8510a1b8fa4ba23a" providerId="LiveId" clId="{FCCAF650-043A-4281-BBB7-6C1BEB5DA4DB}" dt="2022-10-07T15:57:44.990" v="0" actId="47"/>
          <pc:sldLayoutMkLst>
            <pc:docMk/>
            <pc:sldMasterMk cId="1010478257" sldId="2147483672"/>
            <pc:sldLayoutMk cId="77353183" sldId="2147483676"/>
          </pc:sldLayoutMkLst>
        </pc:sldLayoutChg>
        <pc:sldLayoutChg chg="del">
          <pc:chgData name="Kym Keith" userId="8510a1b8fa4ba23a" providerId="LiveId" clId="{FCCAF650-043A-4281-BBB7-6C1BEB5DA4DB}" dt="2022-10-07T15:57:44.990" v="0" actId="47"/>
          <pc:sldLayoutMkLst>
            <pc:docMk/>
            <pc:sldMasterMk cId="1010478257" sldId="2147483672"/>
            <pc:sldLayoutMk cId="4174679184" sldId="2147483677"/>
          </pc:sldLayoutMkLst>
        </pc:sldLayoutChg>
        <pc:sldLayoutChg chg="del">
          <pc:chgData name="Kym Keith" userId="8510a1b8fa4ba23a" providerId="LiveId" clId="{FCCAF650-043A-4281-BBB7-6C1BEB5DA4DB}" dt="2022-10-07T15:57:44.990" v="0" actId="47"/>
          <pc:sldLayoutMkLst>
            <pc:docMk/>
            <pc:sldMasterMk cId="1010478257" sldId="2147483672"/>
            <pc:sldLayoutMk cId="803991851" sldId="2147483678"/>
          </pc:sldLayoutMkLst>
        </pc:sldLayoutChg>
        <pc:sldLayoutChg chg="del">
          <pc:chgData name="Kym Keith" userId="8510a1b8fa4ba23a" providerId="LiveId" clId="{FCCAF650-043A-4281-BBB7-6C1BEB5DA4DB}" dt="2022-10-07T15:57:44.990" v="0" actId="47"/>
          <pc:sldLayoutMkLst>
            <pc:docMk/>
            <pc:sldMasterMk cId="1010478257" sldId="2147483672"/>
            <pc:sldLayoutMk cId="1311183750" sldId="2147483679"/>
          </pc:sldLayoutMkLst>
        </pc:sldLayoutChg>
        <pc:sldLayoutChg chg="del">
          <pc:chgData name="Kym Keith" userId="8510a1b8fa4ba23a" providerId="LiveId" clId="{FCCAF650-043A-4281-BBB7-6C1BEB5DA4DB}" dt="2022-10-07T15:57:44.990" v="0" actId="47"/>
          <pc:sldLayoutMkLst>
            <pc:docMk/>
            <pc:sldMasterMk cId="1010478257" sldId="2147483672"/>
            <pc:sldLayoutMk cId="2884507795" sldId="2147483680"/>
          </pc:sldLayoutMkLst>
        </pc:sldLayoutChg>
        <pc:sldLayoutChg chg="del">
          <pc:chgData name="Kym Keith" userId="8510a1b8fa4ba23a" providerId="LiveId" clId="{FCCAF650-043A-4281-BBB7-6C1BEB5DA4DB}" dt="2022-10-07T15:57:44.990" v="0" actId="47"/>
          <pc:sldLayoutMkLst>
            <pc:docMk/>
            <pc:sldMasterMk cId="1010478257" sldId="2147483672"/>
            <pc:sldLayoutMk cId="4239659243" sldId="2147483681"/>
          </pc:sldLayoutMkLst>
        </pc:sldLayoutChg>
        <pc:sldLayoutChg chg="del">
          <pc:chgData name="Kym Keith" userId="8510a1b8fa4ba23a" providerId="LiveId" clId="{FCCAF650-043A-4281-BBB7-6C1BEB5DA4DB}" dt="2022-10-07T15:57:44.990" v="0" actId="47"/>
          <pc:sldLayoutMkLst>
            <pc:docMk/>
            <pc:sldMasterMk cId="1010478257" sldId="2147483672"/>
            <pc:sldLayoutMk cId="295653429" sldId="2147483682"/>
          </pc:sldLayoutMkLst>
        </pc:sldLayoutChg>
        <pc:sldLayoutChg chg="del">
          <pc:chgData name="Kym Keith" userId="8510a1b8fa4ba23a" providerId="LiveId" clId="{FCCAF650-043A-4281-BBB7-6C1BEB5DA4DB}" dt="2022-10-07T15:57:44.990" v="0" actId="47"/>
          <pc:sldLayoutMkLst>
            <pc:docMk/>
            <pc:sldMasterMk cId="1010478257" sldId="2147483672"/>
            <pc:sldLayoutMk cId="2094770402" sldId="2147483683"/>
          </pc:sldLayoutMkLst>
        </pc:sldLayoutChg>
      </pc:sldMasterChg>
    </pc:docChg>
  </pc:docChgLst>
  <pc:docChgLst>
    <pc:chgData name="Kym Keith" userId="8510a1b8fa4ba23a" providerId="LiveId" clId="{18B284D5-F3B7-4EC0-B072-BFEC854E4869}"/>
    <pc:docChg chg="undo custSel addSld delSld modSld">
      <pc:chgData name="Kym Keith" userId="8510a1b8fa4ba23a" providerId="LiveId" clId="{18B284D5-F3B7-4EC0-B072-BFEC854E4869}" dt="2022-10-06T15:06:14.842" v="870" actId="20577"/>
      <pc:docMkLst>
        <pc:docMk/>
      </pc:docMkLst>
      <pc:sldChg chg="del">
        <pc:chgData name="Kym Keith" userId="8510a1b8fa4ba23a" providerId="LiveId" clId="{18B284D5-F3B7-4EC0-B072-BFEC854E4869}" dt="2022-10-05T21:32:39.536" v="823" actId="47"/>
        <pc:sldMkLst>
          <pc:docMk/>
          <pc:sldMk cId="4167256178" sldId="301"/>
        </pc:sldMkLst>
      </pc:sldChg>
      <pc:sldChg chg="addSp delSp modSp mod delAnim modAnim modNotesTx">
        <pc:chgData name="Kym Keith" userId="8510a1b8fa4ba23a" providerId="LiveId" clId="{18B284D5-F3B7-4EC0-B072-BFEC854E4869}" dt="2022-10-06T15:06:14.842" v="870" actId="20577"/>
        <pc:sldMkLst>
          <pc:docMk/>
          <pc:sldMk cId="1831817406" sldId="304"/>
        </pc:sldMkLst>
        <pc:spChg chg="mod">
          <ac:chgData name="Kym Keith" userId="8510a1b8fa4ba23a" providerId="LiveId" clId="{18B284D5-F3B7-4EC0-B072-BFEC854E4869}" dt="2022-10-06T15:06:14.842" v="870" actId="20577"/>
          <ac:spMkLst>
            <pc:docMk/>
            <pc:sldMk cId="1831817406" sldId="304"/>
            <ac:spMk id="2" creationId="{77369750-670E-937C-759A-047BF21DE7CF}"/>
          </ac:spMkLst>
        </pc:spChg>
        <pc:spChg chg="mod">
          <ac:chgData name="Kym Keith" userId="8510a1b8fa4ba23a" providerId="LiveId" clId="{18B284D5-F3B7-4EC0-B072-BFEC854E4869}" dt="2022-10-06T15:04:40.701" v="853" actId="1076"/>
          <ac:spMkLst>
            <pc:docMk/>
            <pc:sldMk cId="1831817406" sldId="304"/>
            <ac:spMk id="3" creationId="{8BF6B0AB-A3BE-FD29-B1BF-56EA508700D8}"/>
          </ac:spMkLst>
        </pc:spChg>
        <pc:spChg chg="del">
          <ac:chgData name="Kym Keith" userId="8510a1b8fa4ba23a" providerId="LiveId" clId="{18B284D5-F3B7-4EC0-B072-BFEC854E4869}" dt="2022-10-05T21:02:54.342" v="0" actId="478"/>
          <ac:spMkLst>
            <pc:docMk/>
            <pc:sldMk cId="1831817406" sldId="304"/>
            <ac:spMk id="6" creationId="{198E4C6D-619B-E7BC-E9F4-1CBE92F4AE19}"/>
          </ac:spMkLst>
        </pc:spChg>
        <pc:picChg chg="add del mod">
          <ac:chgData name="Kym Keith" userId="8510a1b8fa4ba23a" providerId="LiveId" clId="{18B284D5-F3B7-4EC0-B072-BFEC854E4869}" dt="2022-10-06T15:03:55.282" v="844" actId="478"/>
          <ac:picMkLst>
            <pc:docMk/>
            <pc:sldMk cId="1831817406" sldId="304"/>
            <ac:picMk id="4" creationId="{5271DAED-7C46-29E9-9601-44743EE9E5AD}"/>
          </ac:picMkLst>
        </pc:picChg>
        <pc:picChg chg="add mod">
          <ac:chgData name="Kym Keith" userId="8510a1b8fa4ba23a" providerId="LiveId" clId="{18B284D5-F3B7-4EC0-B072-BFEC854E4869}" dt="2022-10-06T15:05:19.022" v="856" actId="1076"/>
          <ac:picMkLst>
            <pc:docMk/>
            <pc:sldMk cId="1831817406" sldId="304"/>
            <ac:picMk id="6" creationId="{0BB5F1CB-92A1-0EAC-6F95-BC601AE4D677}"/>
          </ac:picMkLst>
        </pc:picChg>
      </pc:sldChg>
      <pc:sldChg chg="add del">
        <pc:chgData name="Kym Keith" userId="8510a1b8fa4ba23a" providerId="LiveId" clId="{18B284D5-F3B7-4EC0-B072-BFEC854E4869}" dt="2022-10-05T21:32:37.535" v="822" actId="47"/>
        <pc:sldMkLst>
          <pc:docMk/>
          <pc:sldMk cId="1647047191" sldId="349"/>
        </pc:sldMkLst>
      </pc:sldChg>
      <pc:sldChg chg="add">
        <pc:chgData name="Kym Keith" userId="8510a1b8fa4ba23a" providerId="LiveId" clId="{18B284D5-F3B7-4EC0-B072-BFEC854E4869}" dt="2022-10-05T22:25:47.558" v="827"/>
        <pc:sldMkLst>
          <pc:docMk/>
          <pc:sldMk cId="1294548972" sldId="350"/>
        </pc:sldMkLst>
      </pc:sldChg>
      <pc:sldChg chg="delSp modSp add del mod">
        <pc:chgData name="Kym Keith" userId="8510a1b8fa4ba23a" providerId="LiveId" clId="{18B284D5-F3B7-4EC0-B072-BFEC854E4869}" dt="2022-10-05T21:31:46.641" v="820" actId="47"/>
        <pc:sldMkLst>
          <pc:docMk/>
          <pc:sldMk cId="610263699" sldId="381"/>
        </pc:sldMkLst>
        <pc:spChg chg="del mod">
          <ac:chgData name="Kym Keith" userId="8510a1b8fa4ba23a" providerId="LiveId" clId="{18B284D5-F3B7-4EC0-B072-BFEC854E4869}" dt="2022-10-05T21:31:40.430" v="819"/>
          <ac:spMkLst>
            <pc:docMk/>
            <pc:sldMk cId="610263699" sldId="381"/>
            <ac:spMk id="3" creationId="{00000000-0000-0000-0000-000000000000}"/>
          </ac:spMkLst>
        </pc:spChg>
        <pc:spChg chg="del mod">
          <ac:chgData name="Kym Keith" userId="8510a1b8fa4ba23a" providerId="LiveId" clId="{18B284D5-F3B7-4EC0-B072-BFEC854E4869}" dt="2022-10-05T21:30:54.639" v="816" actId="478"/>
          <ac:spMkLst>
            <pc:docMk/>
            <pc:sldMk cId="610263699" sldId="381"/>
            <ac:spMk id="4" creationId="{00000000-0000-0000-0000-000000000000}"/>
          </ac:spMkLst>
        </pc:spChg>
      </pc:sldChg>
      <pc:sldChg chg="add del">
        <pc:chgData name="Kym Keith" userId="8510a1b8fa4ba23a" providerId="LiveId" clId="{18B284D5-F3B7-4EC0-B072-BFEC854E4869}" dt="2022-10-05T21:32:34.393" v="821" actId="47"/>
        <pc:sldMkLst>
          <pc:docMk/>
          <pc:sldMk cId="4098842842" sldId="382"/>
        </pc:sldMkLst>
      </pc:sldChg>
      <pc:sldChg chg="delSp modSp add mod delAnim modNotesTx">
        <pc:chgData name="Kym Keith" userId="8510a1b8fa4ba23a" providerId="LiveId" clId="{18B284D5-F3B7-4EC0-B072-BFEC854E4869}" dt="2022-10-05T21:29:16.716" v="809" actId="6549"/>
        <pc:sldMkLst>
          <pc:docMk/>
          <pc:sldMk cId="794215026" sldId="383"/>
        </pc:sldMkLst>
        <pc:spChg chg="del">
          <ac:chgData name="Kym Keith" userId="8510a1b8fa4ba23a" providerId="LiveId" clId="{18B284D5-F3B7-4EC0-B072-BFEC854E4869}" dt="2022-10-05T21:26:15.214" v="622" actId="478"/>
          <ac:spMkLst>
            <pc:docMk/>
            <pc:sldMk cId="794215026" sldId="383"/>
            <ac:spMk id="2" creationId="{77369750-670E-937C-759A-047BF21DE7CF}"/>
          </ac:spMkLst>
        </pc:spChg>
        <pc:spChg chg="mod">
          <ac:chgData name="Kym Keith" userId="8510a1b8fa4ba23a" providerId="LiveId" clId="{18B284D5-F3B7-4EC0-B072-BFEC854E4869}" dt="2022-10-05T21:27:49.680" v="790" actId="14100"/>
          <ac:spMkLst>
            <pc:docMk/>
            <pc:sldMk cId="794215026" sldId="383"/>
            <ac:spMk id="3" creationId="{8BF6B0AB-A3BE-FD29-B1BF-56EA508700D8}"/>
          </ac:spMkLst>
        </pc:spChg>
        <pc:picChg chg="del mod">
          <ac:chgData name="Kym Keith" userId="8510a1b8fa4ba23a" providerId="LiveId" clId="{18B284D5-F3B7-4EC0-B072-BFEC854E4869}" dt="2022-10-05T21:23:33.561" v="586" actId="478"/>
          <ac:picMkLst>
            <pc:docMk/>
            <pc:sldMk cId="794215026" sldId="383"/>
            <ac:picMk id="4" creationId="{5271DAED-7C46-29E9-9601-44743EE9E5AD}"/>
          </ac:picMkLst>
        </pc:picChg>
      </pc:sldChg>
      <pc:sldChg chg="delSp add mod">
        <pc:chgData name="Kym Keith" userId="8510a1b8fa4ba23a" providerId="LiveId" clId="{18B284D5-F3B7-4EC0-B072-BFEC854E4869}" dt="2022-10-05T22:27:44.086" v="843" actId="478"/>
        <pc:sldMkLst>
          <pc:docMk/>
          <pc:sldMk cId="3761037820" sldId="384"/>
        </pc:sldMkLst>
        <pc:spChg chg="del">
          <ac:chgData name="Kym Keith" userId="8510a1b8fa4ba23a" providerId="LiveId" clId="{18B284D5-F3B7-4EC0-B072-BFEC854E4869}" dt="2022-10-05T22:27:44.086" v="843" actId="478"/>
          <ac:spMkLst>
            <pc:docMk/>
            <pc:sldMk cId="3761037820" sldId="384"/>
            <ac:spMk id="2" creationId="{77369750-670E-937C-759A-047BF21DE7CF}"/>
          </ac:spMkLst>
        </pc:spChg>
      </pc:sldChg>
      <pc:sldChg chg="modSp add mod modNotesTx">
        <pc:chgData name="Kym Keith" userId="8510a1b8fa4ba23a" providerId="LiveId" clId="{18B284D5-F3B7-4EC0-B072-BFEC854E4869}" dt="2022-10-05T21:29:26.415" v="815" actId="6549"/>
        <pc:sldMkLst>
          <pc:docMk/>
          <pc:sldMk cId="1970514491" sldId="385"/>
        </pc:sldMkLst>
        <pc:spChg chg="mod">
          <ac:chgData name="Kym Keith" userId="8510a1b8fa4ba23a" providerId="LiveId" clId="{18B284D5-F3B7-4EC0-B072-BFEC854E4869}" dt="2022-10-05T21:28:43.057" v="807" actId="255"/>
          <ac:spMkLst>
            <pc:docMk/>
            <pc:sldMk cId="1970514491" sldId="385"/>
            <ac:spMk id="3" creationId="{8BF6B0AB-A3BE-FD29-B1BF-56EA508700D8}"/>
          </ac:spMkLst>
        </pc:spChg>
      </pc:sldChg>
      <pc:sldChg chg="addSp delSp modSp add mod modNotesTx">
        <pc:chgData name="Kym Keith" userId="8510a1b8fa4ba23a" providerId="LiveId" clId="{18B284D5-F3B7-4EC0-B072-BFEC854E4869}" dt="2022-10-05T22:27:04.758" v="841" actId="20577"/>
        <pc:sldMkLst>
          <pc:docMk/>
          <pc:sldMk cId="2707189984" sldId="386"/>
        </pc:sldMkLst>
        <pc:spChg chg="del">
          <ac:chgData name="Kym Keith" userId="8510a1b8fa4ba23a" providerId="LiveId" clId="{18B284D5-F3B7-4EC0-B072-BFEC854E4869}" dt="2022-10-05T22:25:43.813" v="826" actId="478"/>
          <ac:spMkLst>
            <pc:docMk/>
            <pc:sldMk cId="2707189984" sldId="386"/>
            <ac:spMk id="2" creationId="{77369750-670E-937C-759A-047BF21DE7CF}"/>
          </ac:spMkLst>
        </pc:spChg>
        <pc:spChg chg="mod">
          <ac:chgData name="Kym Keith" userId="8510a1b8fa4ba23a" providerId="LiveId" clId="{18B284D5-F3B7-4EC0-B072-BFEC854E4869}" dt="2022-10-05T22:25:41.985" v="825" actId="6549"/>
          <ac:spMkLst>
            <pc:docMk/>
            <pc:sldMk cId="2707189984" sldId="386"/>
            <ac:spMk id="3" creationId="{8BF6B0AB-A3BE-FD29-B1BF-56EA508700D8}"/>
          </ac:spMkLst>
        </pc:spChg>
        <pc:spChg chg="add mod">
          <ac:chgData name="Kym Keith" userId="8510a1b8fa4ba23a" providerId="LiveId" clId="{18B284D5-F3B7-4EC0-B072-BFEC854E4869}" dt="2022-10-05T22:26:39.067" v="835"/>
          <ac:spMkLst>
            <pc:docMk/>
            <pc:sldMk cId="2707189984" sldId="386"/>
            <ac:spMk id="7" creationId="{C5EBB527-46CA-03F6-3645-8CFFC75962C6}"/>
          </ac:spMkLst>
        </pc:spChg>
        <pc:spChg chg="add mod">
          <ac:chgData name="Kym Keith" userId="8510a1b8fa4ba23a" providerId="LiveId" clId="{18B284D5-F3B7-4EC0-B072-BFEC854E4869}" dt="2022-10-05T22:27:04.758" v="841" actId="20577"/>
          <ac:spMkLst>
            <pc:docMk/>
            <pc:sldMk cId="2707189984" sldId="386"/>
            <ac:spMk id="9" creationId="{6017794D-2BBC-C26E-90BE-A514E13144BF}"/>
          </ac:spMkLst>
        </pc:spChg>
        <pc:picChg chg="add del">
          <ac:chgData name="Kym Keith" userId="8510a1b8fa4ba23a" providerId="LiveId" clId="{18B284D5-F3B7-4EC0-B072-BFEC854E4869}" dt="2022-10-05T22:26:14.292" v="830" actId="478"/>
          <ac:picMkLst>
            <pc:docMk/>
            <pc:sldMk cId="2707189984" sldId="386"/>
            <ac:picMk id="4" creationId="{07A08B7E-7F8E-5EF9-8602-B5A58DBE8220}"/>
          </ac:picMkLst>
        </pc:picChg>
        <pc:picChg chg="add mod">
          <ac:chgData name="Kym Keith" userId="8510a1b8fa4ba23a" providerId="LiveId" clId="{18B284D5-F3B7-4EC0-B072-BFEC854E4869}" dt="2022-10-05T22:26:28.657" v="833" actId="1076"/>
          <ac:picMkLst>
            <pc:docMk/>
            <pc:sldMk cId="2707189984" sldId="386"/>
            <ac:picMk id="6" creationId="{95DB0DC3-C333-1A1B-8253-42FCEC005022}"/>
          </ac:picMkLst>
        </pc:picChg>
      </pc:sldChg>
      <pc:sldChg chg="add">
        <pc:chgData name="Kym Keith" userId="8510a1b8fa4ba23a" providerId="LiveId" clId="{18B284D5-F3B7-4EC0-B072-BFEC854E4869}" dt="2022-10-05T22:25:59.314" v="829"/>
        <pc:sldMkLst>
          <pc:docMk/>
          <pc:sldMk cId="1595956236" sldId="387"/>
        </pc:sldMkLst>
      </pc:sldChg>
      <pc:sldChg chg="add del">
        <pc:chgData name="Kym Keith" userId="8510a1b8fa4ba23a" providerId="LiveId" clId="{18B284D5-F3B7-4EC0-B072-BFEC854E4869}" dt="2022-10-05T22:27:10.629" v="842" actId="47"/>
        <pc:sldMkLst>
          <pc:docMk/>
          <pc:sldMk cId="3671727000" sldId="388"/>
        </pc:sldMkLst>
      </pc:sldChg>
    </pc:docChg>
  </pc:docChgLst>
  <pc:docChgLst>
    <pc:chgData name="Kym Keith" userId="8510a1b8fa4ba23a" providerId="LiveId" clId="{D74FFEDA-B9BD-4F89-B217-2B303087BBB6}"/>
    <pc:docChg chg="undo custSel addSld delSld modSld sldOrd">
      <pc:chgData name="Kym Keith" userId="8510a1b8fa4ba23a" providerId="LiveId" clId="{D74FFEDA-B9BD-4F89-B217-2B303087BBB6}" dt="2022-09-26T13:57:54.121" v="102"/>
      <pc:docMkLst>
        <pc:docMk/>
      </pc:docMkLst>
      <pc:sldChg chg="delSp modSp mod">
        <pc:chgData name="Kym Keith" userId="8510a1b8fa4ba23a" providerId="LiveId" clId="{D74FFEDA-B9BD-4F89-B217-2B303087BBB6}" dt="2022-09-23T18:32:29.386" v="3" actId="478"/>
        <pc:sldMkLst>
          <pc:docMk/>
          <pc:sldMk cId="822926021" sldId="259"/>
        </pc:sldMkLst>
        <pc:spChg chg="mod">
          <ac:chgData name="Kym Keith" userId="8510a1b8fa4ba23a" providerId="LiveId" clId="{D74FFEDA-B9BD-4F89-B217-2B303087BBB6}" dt="2022-09-23T18:32:27.178" v="2" actId="20577"/>
          <ac:spMkLst>
            <pc:docMk/>
            <pc:sldMk cId="822926021" sldId="259"/>
            <ac:spMk id="14" creationId="{00000000-0000-0000-0000-000000000000}"/>
          </ac:spMkLst>
        </pc:spChg>
        <pc:picChg chg="del">
          <ac:chgData name="Kym Keith" userId="8510a1b8fa4ba23a" providerId="LiveId" clId="{D74FFEDA-B9BD-4F89-B217-2B303087BBB6}" dt="2022-09-23T18:32:29.386" v="3" actId="478"/>
          <ac:picMkLst>
            <pc:docMk/>
            <pc:sldMk cId="822926021" sldId="259"/>
            <ac:picMk id="16" creationId="{30EA619A-7DBC-80BB-A1AD-04231F8661A6}"/>
          </ac:picMkLst>
        </pc:picChg>
      </pc:sldChg>
      <pc:sldChg chg="modSp add del mod ord">
        <pc:chgData name="Kym Keith" userId="8510a1b8fa4ba23a" providerId="LiveId" clId="{D74FFEDA-B9BD-4F89-B217-2B303087BBB6}" dt="2022-09-26T13:56:05.307" v="99" actId="47"/>
        <pc:sldMkLst>
          <pc:docMk/>
          <pc:sldMk cId="4167256178" sldId="301"/>
        </pc:sldMkLst>
        <pc:spChg chg="mod">
          <ac:chgData name="Kym Keith" userId="8510a1b8fa4ba23a" providerId="LiveId" clId="{D74FFEDA-B9BD-4F89-B217-2B303087BBB6}" dt="2022-09-25T13:53:11.752" v="29" actId="20577"/>
          <ac:spMkLst>
            <pc:docMk/>
            <pc:sldMk cId="4167256178" sldId="301"/>
            <ac:spMk id="3" creationId="{8BF6B0AB-A3BE-FD29-B1BF-56EA508700D8}"/>
          </ac:spMkLst>
        </pc:spChg>
        <pc:spChg chg="mod">
          <ac:chgData name="Kym Keith" userId="8510a1b8fa4ba23a" providerId="LiveId" clId="{D74FFEDA-B9BD-4F89-B217-2B303087BBB6}" dt="2022-09-25T13:52:57.476" v="4"/>
          <ac:spMkLst>
            <pc:docMk/>
            <pc:sldMk cId="4167256178" sldId="301"/>
            <ac:spMk id="6" creationId="{198E4C6D-619B-E7BC-E9F4-1CBE92F4AE19}"/>
          </ac:spMkLst>
        </pc:spChg>
      </pc:sldChg>
      <pc:sldChg chg="del">
        <pc:chgData name="Kym Keith" userId="8510a1b8fa4ba23a" providerId="LiveId" clId="{D74FFEDA-B9BD-4F89-B217-2B303087BBB6}" dt="2022-09-26T13:56:08.510" v="100" actId="47"/>
        <pc:sldMkLst>
          <pc:docMk/>
          <pc:sldMk cId="2806182863" sldId="303"/>
        </pc:sldMkLst>
      </pc:sldChg>
      <pc:sldChg chg="modSp mod ord">
        <pc:chgData name="Kym Keith" userId="8510a1b8fa4ba23a" providerId="LiveId" clId="{D74FFEDA-B9BD-4F89-B217-2B303087BBB6}" dt="2022-09-26T13:57:54.121" v="102"/>
        <pc:sldMkLst>
          <pc:docMk/>
          <pc:sldMk cId="1831817406" sldId="304"/>
        </pc:sldMkLst>
        <pc:spChg chg="mod">
          <ac:chgData name="Kym Keith" userId="8510a1b8fa4ba23a" providerId="LiveId" clId="{D74FFEDA-B9BD-4F89-B217-2B303087BBB6}" dt="2022-09-25T14:08:52.836" v="96" actId="13926"/>
          <ac:spMkLst>
            <pc:docMk/>
            <pc:sldMk cId="1831817406" sldId="304"/>
            <ac:spMk id="2" creationId="{77369750-670E-937C-759A-047BF21DE7CF}"/>
          </ac:spMkLst>
        </pc:spChg>
        <pc:spChg chg="mod">
          <ac:chgData name="Kym Keith" userId="8510a1b8fa4ba23a" providerId="LiveId" clId="{D74FFEDA-B9BD-4F89-B217-2B303087BBB6}" dt="2022-09-25T14:08:15.734" v="95" actId="20577"/>
          <ac:spMkLst>
            <pc:docMk/>
            <pc:sldMk cId="1831817406" sldId="304"/>
            <ac:spMk id="3" creationId="{8BF6B0AB-A3BE-FD29-B1BF-56EA508700D8}"/>
          </ac:spMkLst>
        </pc:spChg>
        <pc:spChg chg="mod">
          <ac:chgData name="Kym Keith" userId="8510a1b8fa4ba23a" providerId="LiveId" clId="{D74FFEDA-B9BD-4F89-B217-2B303087BBB6}" dt="2022-09-25T14:08:57.313" v="97" actId="14100"/>
          <ac:spMkLst>
            <pc:docMk/>
            <pc:sldMk cId="1831817406" sldId="304"/>
            <ac:spMk id="6" creationId="{198E4C6D-619B-E7BC-E9F4-1CBE92F4AE1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88F27-5D56-471E-BC83-A25F345226CC}" type="datetimeFigureOut">
              <a:rPr lang="en-CA" smtClean="0"/>
              <a:t>2023-01-24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A83F6-322B-4EA4-B1F3-D4C85FC4B38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6616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Added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9299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What do you think the motivation was for the 3 teens who started the fire?</a:t>
            </a:r>
          </a:p>
          <a:p>
            <a:r>
              <a:rPr lang="en-CA" dirty="0"/>
              <a:t>What do you think could have stopped them from intentionally starting this fire?</a:t>
            </a:r>
          </a:p>
          <a:p>
            <a:r>
              <a:rPr lang="en-CA" dirty="0"/>
              <a:t>What do you think the repercussion should be for them?</a:t>
            </a:r>
          </a:p>
          <a:p>
            <a:r>
              <a:rPr lang="en-CA" dirty="0"/>
              <a:t>What do you know about the law and arson? </a:t>
            </a:r>
          </a:p>
          <a:p>
            <a:r>
              <a:rPr lang="en-CA" dirty="0"/>
              <a:t>Who’s lives did this act impact?</a:t>
            </a:r>
          </a:p>
          <a:p>
            <a:endParaRPr lang="en-CA" sz="1200" b="1" dirty="0">
              <a:latin typeface="Century Gothic" panose="020B0502020202020204" pitchFamily="34" charset="0"/>
            </a:endParaRPr>
          </a:p>
          <a:p>
            <a:r>
              <a:rPr lang="en-CA" sz="1200" b="1" dirty="0">
                <a:latin typeface="Century Gothic" panose="020B0502020202020204" pitchFamily="34" charset="0"/>
              </a:rPr>
              <a:t>How could being charged with breaking one of these laws change…</a:t>
            </a:r>
          </a:p>
          <a:p>
            <a:endParaRPr lang="en-CA" dirty="0">
              <a:latin typeface="Century Gothic" panose="020B0502020202020204" pitchFamily="34" charset="0"/>
            </a:endParaRPr>
          </a:p>
          <a:p>
            <a:r>
              <a:rPr lang="en-CA" b="1" dirty="0">
                <a:latin typeface="Century Gothic" panose="020B0502020202020204" pitchFamily="34" charset="0"/>
              </a:rPr>
              <a:t>Your life? </a:t>
            </a:r>
            <a:r>
              <a:rPr lang="en-CA" dirty="0">
                <a:latin typeface="Century Gothic" panose="020B0502020202020204" pitchFamily="34" charset="0"/>
              </a:rPr>
              <a:t>criminal record,  paying restitution,  career choices become limited,  may affect the schools you can attend and,   the friends you can associate with,  physical scarring and limited abilities</a:t>
            </a:r>
          </a:p>
          <a:p>
            <a:r>
              <a:rPr lang="en-CA" b="1" dirty="0">
                <a:latin typeface="Century Gothic" panose="020B0502020202020204" pitchFamily="34" charset="0"/>
              </a:rPr>
              <a:t>Your family’s life </a:t>
            </a:r>
            <a:r>
              <a:rPr lang="en-CA" dirty="0">
                <a:latin typeface="Century Gothic" panose="020B0502020202020204" pitchFamily="34" charset="0"/>
              </a:rPr>
              <a:t>? financial burden, damaged reputation, loss of family member, loss of prosperity, loss of trust</a:t>
            </a:r>
          </a:p>
          <a:p>
            <a:r>
              <a:rPr lang="en-CA" b="1" dirty="0">
                <a:latin typeface="Century Gothic" panose="020B0502020202020204" pitchFamily="34" charset="0"/>
              </a:rPr>
              <a:t>The victims life?</a:t>
            </a:r>
          </a:p>
          <a:p>
            <a:endParaRPr lang="en-CA" dirty="0">
              <a:latin typeface="Century Gothic" panose="020B0502020202020204" pitchFamily="34" charset="0"/>
            </a:endParaRPr>
          </a:p>
          <a:p>
            <a:endParaRPr lang="en-CA" b="1" dirty="0">
              <a:latin typeface="Century Gothic" panose="020B0502020202020204" pitchFamily="34" charset="0"/>
            </a:endParaRPr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01502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>
              <a:latin typeface="Century Gothic" panose="020B0502020202020204" pitchFamily="34" charset="0"/>
            </a:endParaRPr>
          </a:p>
          <a:p>
            <a:r>
              <a:rPr lang="en-CA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consequence is defined as “the result or effect of a person’s actions”. There are consequences for every decision you make and every action you take. </a:t>
            </a:r>
            <a:endParaRPr lang="en-CA" b="1" dirty="0">
              <a:latin typeface="Century Gothic" panose="020B0502020202020204" pitchFamily="34" charset="0"/>
            </a:endParaRPr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57596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>
              <a:latin typeface="Century Gothic" panose="020B0502020202020204" pitchFamily="34" charset="0"/>
            </a:endParaRPr>
          </a:p>
          <a:p>
            <a:endParaRPr lang="en-CA" b="1" dirty="0">
              <a:latin typeface="Century Gothic" panose="020B0502020202020204" pitchFamily="34" charset="0"/>
            </a:endParaRPr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64604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>
              <a:latin typeface="Century Gothic" panose="020B0502020202020204" pitchFamily="34" charset="0"/>
            </a:endParaRPr>
          </a:p>
          <a:p>
            <a:endParaRPr lang="en-CA" b="1" dirty="0">
              <a:latin typeface="Century Gothic" panose="020B0502020202020204" pitchFamily="34" charset="0"/>
            </a:endParaRPr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3072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4136A-38F6-4DE9-8D3E-478C58AAAE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FC4C05-5B74-4345-9264-BEF3934AEE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132F3C-E0B0-47B1-B67D-940D1C893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3B993-E6FD-4236-A9C5-C892F0850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DD4B01-11B9-4CC1-A6FF-939A4744B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01924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237A4-4BEF-4155-B564-B1FC7690E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80816-7E5A-4018-9935-B2D2F85B8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8AEE0B-01A9-4856-AD10-2D222EEF6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1EFA86-7DEE-481D-B33B-38ED14EDF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37513C-17D5-49C3-84C5-D003AFABC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86432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626EF-C067-465F-9196-0C86AA1E1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EE26E0-0E46-4BB9-A72E-D5C1A798E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58E71D-D6BB-4215-8C26-43CB139D7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9F0F1C-E677-4E17-A727-04A1D66DE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791429-915E-47A2-9DA0-1F76BFC29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28952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7CCA1-E080-47E5-BA11-32B6B0920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48ACA-4E73-4843-90E5-C56B335962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0B12D2-111C-4278-9E91-D8E7F57FE7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8B85ED-93A2-4A08-B93D-E711C58AE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560FA6-73F5-4A65-A1E4-46904A5AF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83C46A-81F4-4D1D-A0B8-18551D946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81157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E96FD-8523-44FA-B929-0F3E8C107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9B094-BC5F-4146-AF2E-FBA86B24E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302922-159D-4A29-8C2E-2A41CDC6C6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C2EA4C-5441-46FD-86ED-A8E3EB3D07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A8B9B5-C830-4402-84DA-64BCE6C7B2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EE1B72-AE22-42E0-B6BE-E185E6997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565A7F-38FC-4F2D-834A-16E36A6CE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B71E2F-601C-4FC4-8E44-4001C5B47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77895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BB1EB-39EB-4BF7-956C-A5BB4D05D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9F91A4-5948-4AF4-9CC8-ACE5A957C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C0222D-838F-4D91-A874-3D33CE3BE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874B2A-B862-4EFD-8117-500D09EA7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11726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C71DF0-F475-4C2A-8DE6-94DDC9846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ADA19E-2E85-44A0-AF17-2B4671538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D56AB6-4B25-4206-95B6-5AB5C5C53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93521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75AC8-E26D-47A4-87A1-F9984F3E6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2F148-A234-41D7-A3B3-4FEB3E27B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777DAE-64CC-484D-92EB-875166F99C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79C376-1A31-4BFE-814B-226B6572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4F07B9-5787-4DB3-A2D0-774A90E43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3B7875-DB38-4832-8452-E36662A6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8262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F3EAD-D562-45FB-9646-65B36C206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F6D7AA-9758-46B3-9BCC-2559EFCDF0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D80FD-A305-49D9-8293-90C155BCD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50DA8-9083-4023-82C4-DA62C1101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1C8802-A075-4A00-AB56-DA67A2043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639168-AAA4-40E7-98A6-340855657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57142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63DEE-2823-43F2-9491-D2181E572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95DD97-D2F1-4C62-B613-F4BCD64600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D9E25E-3B35-42B8-8F69-B3460B71C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0BB8F-D0A1-4F9D-833C-F46D8645F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D5395-AA6F-4276-B88E-AD0EE3D7C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20197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1BCC03-865B-4682-BDB9-B7A014064F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B421EE-908E-4DC9-A949-CC9E0AA536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8B62E-67CE-49FA-8575-9BA814441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3ADA9D-182C-42C2-B4EA-2ADD89688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BFF28-ED0F-401D-8AFD-BA8ADC2AA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42281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30F7F8-15AB-4C75-B203-C3F970F8E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37DA95-1D16-40C9-A5F9-46CA467BF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F3FF72-B0FC-4BFD-B0CA-EC34B92CCC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8F5EA-BC8E-4492-B7E3-7D8D035A0014}" type="datetimeFigureOut">
              <a:rPr lang="en-NZ" smtClean="0"/>
              <a:t>24/01/2023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70B31F-99DA-4996-BBEB-08D417A981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333CA5-1E30-4BA1-BD5E-32829BC7F2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4737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7t62NW4lWn8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gif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</a:t>
            </a:r>
          </a:p>
        </p:txBody>
      </p:sp>
      <p:pic>
        <p:nvPicPr>
          <p:cNvPr id="8" name="Content Placeholder 7" descr="Repair Team Sasquatch">
            <a:extLst>
              <a:ext uri="{FF2B5EF4-FFF2-40B4-BE49-F238E27FC236}">
                <a16:creationId xmlns:a16="http://schemas.microsoft.com/office/drawing/2014/main" id="{08E6116F-1581-6C27-C092-8D59F0CF6D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890" y="2434653"/>
            <a:ext cx="1083921" cy="1083921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628775" y="1600200"/>
            <a:ext cx="8705850" cy="4000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41622" t="55989" r="40379" b="30499"/>
          <a:stretch/>
        </p:blipFill>
        <p:spPr>
          <a:xfrm>
            <a:off x="0" y="6025895"/>
            <a:ext cx="7501128" cy="8321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41622" t="55989" r="15531" b="30499"/>
          <a:stretch/>
        </p:blipFill>
        <p:spPr>
          <a:xfrm>
            <a:off x="7501128" y="6028041"/>
            <a:ext cx="4690872" cy="83210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981700" y="1883252"/>
            <a:ext cx="53721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Times New Roman" panose="02020603050405020304" pitchFamily="18" charset="0"/>
              </a:rPr>
              <a:t>Fire Safety Course: Family and Community Grades 10-12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Helvetica 65 Medium" panose="020B050000000000000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304797-4CBD-455C-99CA-3FC43DEA8A87}"/>
              </a:ext>
            </a:extLst>
          </p:cNvPr>
          <p:cNvSpPr txBox="1"/>
          <p:nvPr/>
        </p:nvSpPr>
        <p:spPr>
          <a:xfrm>
            <a:off x="6212648" y="3349387"/>
            <a:ext cx="35394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0" i="0" u="none" strike="noStrike" kern="1200" cap="none" spc="0" normalizeH="0" baseline="0" noProof="0" dirty="0">
                <a:ln>
                  <a:noFill/>
                </a:ln>
                <a:solidFill>
                  <a:srgbClr val="044E77"/>
                </a:solidFill>
                <a:effectLst/>
                <a:uLnTx/>
                <a:uFillTx/>
                <a:latin typeface="Helvetica 65 Medium" panose="020B0500000000000000" pitchFamily="34" charset="0"/>
                <a:ea typeface="+mn-ea"/>
                <a:cs typeface="+mn-cs"/>
              </a:rPr>
              <a:t>First Nations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0" i="0" u="none" strike="noStrike" kern="1200" cap="none" spc="0" normalizeH="0" baseline="0" noProof="0" dirty="0">
                <a:ln>
                  <a:noFill/>
                </a:ln>
                <a:solidFill>
                  <a:srgbClr val="044E77"/>
                </a:solidFill>
                <a:effectLst/>
                <a:uLnTx/>
                <a:uFillTx/>
                <a:latin typeface="Helvetica 65 Medium" panose="020B0500000000000000" pitchFamily="34" charset="0"/>
                <a:ea typeface="+mn-ea"/>
                <a:cs typeface="+mn-cs"/>
              </a:rPr>
              <a:t>Technical Services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0" i="0" u="none" strike="noStrike" kern="1200" cap="none" spc="0" normalizeH="0" baseline="0" noProof="0" dirty="0">
                <a:ln>
                  <a:noFill/>
                </a:ln>
                <a:solidFill>
                  <a:srgbClr val="044E77"/>
                </a:solidFill>
                <a:effectLst/>
                <a:uLnTx/>
                <a:uFillTx/>
                <a:latin typeface="Helvetica 65 Medium" panose="020B0500000000000000" pitchFamily="34" charset="0"/>
                <a:ea typeface="+mn-ea"/>
                <a:cs typeface="+mn-cs"/>
              </a:rPr>
              <a:t>Advisory Group Inc.</a:t>
            </a: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5517C159-77FD-490A-AC8A-5A7067755C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8428602"/>
              </p:ext>
            </p:extLst>
          </p:nvPr>
        </p:nvGraphicFramePr>
        <p:xfrm>
          <a:off x="2539208" y="1847512"/>
          <a:ext cx="3239021" cy="3410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10983960" imgH="11669760" progId="">
                  <p:embed/>
                </p:oleObj>
              </mc:Choice>
              <mc:Fallback>
                <p:oleObj r:id="rId5" imgW="10983960" imgH="1166976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5517C159-77FD-490A-AC8A-5A7067755C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39208" y="1847512"/>
                        <a:ext cx="3239021" cy="3410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879D9B9E-621D-4DA2-9C49-5386FEFE58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623" y="4981192"/>
            <a:ext cx="883789" cy="83210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C24F755-05AE-AADC-B6CB-36A9663FF504}"/>
              </a:ext>
            </a:extLst>
          </p:cNvPr>
          <p:cNvSpPr/>
          <p:nvPr/>
        </p:nvSpPr>
        <p:spPr>
          <a:xfrm>
            <a:off x="11148302" y="4861155"/>
            <a:ext cx="883789" cy="1000103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5469F8-3963-B71F-0A59-4D81382EB46F}"/>
              </a:ext>
            </a:extLst>
          </p:cNvPr>
          <p:cNvSpPr/>
          <p:nvPr/>
        </p:nvSpPr>
        <p:spPr>
          <a:xfrm>
            <a:off x="2314824" y="5039749"/>
            <a:ext cx="7795647" cy="9349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Fire Prevention is Everyone’s Responsibility</a:t>
            </a:r>
            <a:endParaRPr lang="en-CA" sz="2400" i="1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926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103078"/>
              </p:ext>
            </p:extLst>
          </p:nvPr>
        </p:nvGraphicFramePr>
        <p:xfrm>
          <a:off x="-1" y="5426975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5426975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F6B0AB-A3BE-FD29-B1BF-56EA508700D8}"/>
              </a:ext>
            </a:extLst>
          </p:cNvPr>
          <p:cNvSpPr/>
          <p:nvPr/>
        </p:nvSpPr>
        <p:spPr>
          <a:xfrm>
            <a:off x="1469828" y="275425"/>
            <a:ext cx="9972872" cy="11409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36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Police: 3 Juveniles Arrested in Denver Arson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408A9E-2F3A-4ED7-4117-0F01A787E7AC}"/>
              </a:ext>
            </a:extLst>
          </p:cNvPr>
          <p:cNvSpPr txBox="1"/>
          <p:nvPr/>
        </p:nvSpPr>
        <p:spPr>
          <a:xfrm>
            <a:off x="2286001" y="4819430"/>
            <a:ext cx="8252461" cy="7783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57200">
              <a:lnSpc>
                <a:spcPct val="200000"/>
              </a:lnSpc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Denver7 – The Denver Channel. (2021, January 28). 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Police: 3 juveniles arrested in Denver arson that killed Senagalese family of 5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[Video]. YouTube. </a:t>
            </a:r>
            <a:r>
              <a:rPr lang="en-US" sz="12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https://www.youtube.com/watch?v=7t62NW4lWn8</a:t>
            </a:r>
            <a:endParaRPr lang="en-CA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7EACFCE-5F0E-8A8D-7DD7-08FA67858A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623" y="4981192"/>
            <a:ext cx="883789" cy="83210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8050319-CEE6-4EC4-824A-78D6FF075A3B}"/>
              </a:ext>
            </a:extLst>
          </p:cNvPr>
          <p:cNvSpPr/>
          <p:nvPr/>
        </p:nvSpPr>
        <p:spPr>
          <a:xfrm>
            <a:off x="11148302" y="4861155"/>
            <a:ext cx="883789" cy="1000103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 7">
            <a:hlinkClick r:id="rId6"/>
            <a:extLst>
              <a:ext uri="{FF2B5EF4-FFF2-40B4-BE49-F238E27FC236}">
                <a16:creationId xmlns:a16="http://schemas.microsoft.com/office/drawing/2014/main" id="{903636C6-8771-54FE-3103-0EE4E391CBCF}"/>
              </a:ext>
            </a:extLst>
          </p:cNvPr>
          <p:cNvSpPr/>
          <p:nvPr/>
        </p:nvSpPr>
        <p:spPr>
          <a:xfrm>
            <a:off x="2883877" y="1223889"/>
            <a:ext cx="7000549" cy="36372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31817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" y="5426975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5426975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F6B0AB-A3BE-FD29-B1BF-56EA508700D8}"/>
              </a:ext>
            </a:extLst>
          </p:cNvPr>
          <p:cNvSpPr/>
          <p:nvPr/>
        </p:nvSpPr>
        <p:spPr>
          <a:xfrm>
            <a:off x="428625" y="794702"/>
            <a:ext cx="11391900" cy="45847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400" b="1" dirty="0">
                <a:latin typeface="Century Gothic" panose="020B0502020202020204" pitchFamily="34" charset="0"/>
              </a:rPr>
              <a:t>The victims life?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8F4A2D-CB26-206F-6311-11F3FCEBC531}"/>
              </a:ext>
            </a:extLst>
          </p:cNvPr>
          <p:cNvSpPr/>
          <p:nvPr/>
        </p:nvSpPr>
        <p:spPr>
          <a:xfrm>
            <a:off x="1043698" y="51731"/>
            <a:ext cx="4866295" cy="57065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Personal Consequences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CA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Sans"/>
              </a:rPr>
              <a:t>Stigma attached to family</a:t>
            </a:r>
            <a:endParaRPr lang="en-CA" sz="2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Sans"/>
              </a:rPr>
              <a:t>• Criminal charges</a:t>
            </a:r>
            <a:endParaRPr lang="en-CA" sz="2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Sans"/>
              </a:rPr>
              <a:t>• Involvement in JFS program </a:t>
            </a:r>
            <a:endParaRPr lang="en-CA" sz="2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Sans"/>
              </a:rPr>
              <a:t>• Suspension from school</a:t>
            </a:r>
            <a:endParaRPr lang="en-CA" sz="2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Sans"/>
              </a:rPr>
              <a:t>• Involvement with School</a:t>
            </a:r>
            <a:endParaRPr lang="en-CA" sz="2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Sans"/>
              </a:rPr>
              <a:t>• Restitution</a:t>
            </a:r>
            <a:endParaRPr lang="en-CA" sz="2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Sans"/>
              </a:rPr>
              <a:t>• Burn injuries</a:t>
            </a:r>
            <a:endParaRPr lang="en-CA" sz="2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Sans"/>
              </a:rPr>
              <a:t>• Loss of life</a:t>
            </a:r>
            <a:endParaRPr lang="en-CA" sz="2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Sans"/>
              </a:rPr>
              <a:t>• Insurance company suing for damages</a:t>
            </a:r>
            <a:endParaRPr lang="en-CA" sz="2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Sans"/>
              </a:rPr>
              <a:t>• Loss of parental trust</a:t>
            </a:r>
            <a:endParaRPr lang="en-CA" sz="2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CA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8B2593A-9603-59A2-2AEF-564E03807F02}"/>
              </a:ext>
            </a:extLst>
          </p:cNvPr>
          <p:cNvSpPr/>
          <p:nvPr/>
        </p:nvSpPr>
        <p:spPr>
          <a:xfrm>
            <a:off x="6652180" y="202317"/>
            <a:ext cx="4586068" cy="57065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Community Consequences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Sans"/>
              </a:rPr>
              <a:t>• </a:t>
            </a:r>
            <a:r>
              <a:rPr lang="en-CA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Sans"/>
              </a:rPr>
              <a:t>Burn injuries</a:t>
            </a:r>
            <a:endParaRPr lang="en-CA" sz="2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Sans"/>
              </a:rPr>
              <a:t>• Property damage</a:t>
            </a:r>
            <a:endParaRPr lang="en-CA" sz="2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Sans"/>
              </a:rPr>
              <a:t>• Cost to fire department</a:t>
            </a:r>
            <a:endParaRPr lang="en-CA" sz="2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Sans"/>
              </a:rPr>
              <a:t>• Endangering lives of fire</a:t>
            </a:r>
            <a:endParaRPr lang="en-CA" sz="2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Sans"/>
              </a:rPr>
              <a:t>fighters and community</a:t>
            </a:r>
            <a:endParaRPr lang="en-CA" sz="2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CA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Sans"/>
              </a:rPr>
              <a:t>• Loss of life</a:t>
            </a:r>
          </a:p>
          <a:p>
            <a:endParaRPr lang="en-CA" sz="22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en-CA" sz="20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en-CA" sz="20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en-CA" sz="20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en-CA" sz="20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en-CA" sz="20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en-CA" sz="20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en-CA" sz="20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BC3AD1-E2D8-6ACF-BFDA-66FA52D09D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909" y="4987137"/>
            <a:ext cx="883789" cy="83210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BECC654-DADA-80B2-D482-E0C7BCE1979E}"/>
              </a:ext>
            </a:extLst>
          </p:cNvPr>
          <p:cNvSpPr/>
          <p:nvPr/>
        </p:nvSpPr>
        <p:spPr>
          <a:xfrm>
            <a:off x="11148302" y="4861155"/>
            <a:ext cx="883789" cy="1000103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7189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" y="5426975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5426975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F6B0AB-A3BE-FD29-B1BF-56EA508700D8}"/>
              </a:ext>
            </a:extLst>
          </p:cNvPr>
          <p:cNvSpPr/>
          <p:nvPr/>
        </p:nvSpPr>
        <p:spPr>
          <a:xfrm>
            <a:off x="400049" y="403305"/>
            <a:ext cx="11391900" cy="51039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indent="-742950">
              <a:buAutoNum type="arabicPeriod"/>
            </a:pPr>
            <a:r>
              <a:rPr lang="en-CA" sz="3600" dirty="0">
                <a:solidFill>
                  <a:schemeClr val="tx1"/>
                </a:solidFill>
                <a:latin typeface="Century Gothic" panose="020B0502020202020204" pitchFamily="34" charset="0"/>
              </a:rPr>
              <a:t>What could the police charge this person or these people with?</a:t>
            </a:r>
          </a:p>
          <a:p>
            <a:pPr marL="742950" indent="-742950">
              <a:buAutoNum type="arabicPeriod"/>
            </a:pPr>
            <a:r>
              <a:rPr lang="en-CA" sz="3600" dirty="0">
                <a:solidFill>
                  <a:schemeClr val="tx1"/>
                </a:solidFill>
                <a:latin typeface="Century Gothic" panose="020B0502020202020204" pitchFamily="34" charset="0"/>
              </a:rPr>
              <a:t>What would you do if you were the judge making the decision about what consequence they should face?</a:t>
            </a:r>
          </a:p>
          <a:p>
            <a:pPr marL="742950" indent="-742950">
              <a:buAutoNum type="arabicPeriod"/>
            </a:pPr>
            <a:r>
              <a:rPr lang="en-CA" sz="3600" dirty="0">
                <a:solidFill>
                  <a:schemeClr val="tx1"/>
                </a:solidFill>
                <a:latin typeface="Century Gothic" panose="020B0502020202020204" pitchFamily="34" charset="0"/>
              </a:rPr>
              <a:t>How would you feel as a first responder?</a:t>
            </a:r>
          </a:p>
          <a:p>
            <a:pPr marL="742950" indent="-742950">
              <a:buAutoNum type="arabicPeriod"/>
            </a:pPr>
            <a:r>
              <a:rPr lang="en-CA" sz="3600" dirty="0">
                <a:solidFill>
                  <a:schemeClr val="tx1"/>
                </a:solidFill>
                <a:latin typeface="Century Gothic" panose="020B0502020202020204" pitchFamily="34" charset="0"/>
              </a:rPr>
              <a:t>Who has this incident hurt?</a:t>
            </a:r>
          </a:p>
          <a:p>
            <a:pPr marL="742950" indent="-742950">
              <a:buAutoNum type="arabicPeriod"/>
            </a:pPr>
            <a:r>
              <a:rPr lang="en-CA" sz="3600" dirty="0">
                <a:solidFill>
                  <a:schemeClr val="tx1"/>
                </a:solidFill>
                <a:latin typeface="Century Gothic" panose="020B0502020202020204" pitchFamily="34" charset="0"/>
              </a:rPr>
              <a:t>How could it change the life of the charged or convicted?</a:t>
            </a:r>
          </a:p>
          <a:p>
            <a:pPr marL="457200" indent="-457200">
              <a:buAutoNum type="arabicPeriod"/>
            </a:pPr>
            <a:r>
              <a:rPr lang="en-CA" sz="2400" dirty="0">
                <a:latin typeface="Century Gothic" panose="020B0502020202020204" pitchFamily="34" charset="0"/>
              </a:rPr>
              <a:t>of family</a:t>
            </a:r>
            <a:endParaRPr lang="en-CA" sz="24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2B7EF5-C6FB-E33D-05CE-A115948285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623" y="4981192"/>
            <a:ext cx="883789" cy="83210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AB7D7B4-A035-3C06-8CF5-7AD58E47B83E}"/>
              </a:ext>
            </a:extLst>
          </p:cNvPr>
          <p:cNvSpPr/>
          <p:nvPr/>
        </p:nvSpPr>
        <p:spPr>
          <a:xfrm>
            <a:off x="11148302" y="4861155"/>
            <a:ext cx="883789" cy="1000103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4215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" y="5426975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5426975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pic>
        <p:nvPicPr>
          <p:cNvPr id="6" name="Picture 5" descr="thought_bubble.gif">
            <a:extLst>
              <a:ext uri="{FF2B5EF4-FFF2-40B4-BE49-F238E27FC236}">
                <a16:creationId xmlns:a16="http://schemas.microsoft.com/office/drawing/2014/main" id="{95DB0DC3-C333-1A1B-8253-42FCEC0050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479" y="464386"/>
            <a:ext cx="3005282" cy="235743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5EBB527-46CA-03F6-3645-8CFFC75962C6}"/>
              </a:ext>
            </a:extLst>
          </p:cNvPr>
          <p:cNvSpPr txBox="1"/>
          <p:nvPr/>
        </p:nvSpPr>
        <p:spPr>
          <a:xfrm>
            <a:off x="3810000" y="1188898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 dirty="0">
                <a:latin typeface="Century Gothic" panose="020B0502020202020204" pitchFamily="34" charset="0"/>
              </a:rPr>
              <a:t>REMEMBER…..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17794D-2BBC-C26E-90BE-A514E13144BF}"/>
              </a:ext>
            </a:extLst>
          </p:cNvPr>
          <p:cNvSpPr txBox="1"/>
          <p:nvPr/>
        </p:nvSpPr>
        <p:spPr>
          <a:xfrm>
            <a:off x="1935161" y="2869395"/>
            <a:ext cx="832167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>
                <a:latin typeface="Century Gothic" panose="020B0502020202020204" pitchFamily="34" charset="0"/>
              </a:rPr>
              <a:t>Making good decisions means THINKING BEFORE WE ACT. Our decisions can have lasting effects on our lives and the lives of others.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5F9182-22D0-C3AA-35CF-7AD4B0EBCC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623" y="4981192"/>
            <a:ext cx="883789" cy="83210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6C8D6F3-8DC9-5005-4D97-DDED47C282DA}"/>
              </a:ext>
            </a:extLst>
          </p:cNvPr>
          <p:cNvSpPr/>
          <p:nvPr/>
        </p:nvSpPr>
        <p:spPr>
          <a:xfrm>
            <a:off x="11148302" y="4861155"/>
            <a:ext cx="883789" cy="1000103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8386923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2077</TotalTime>
  <Words>410</Words>
  <Application>Microsoft Office PowerPoint</Application>
  <PresentationFormat>Widescreen</PresentationFormat>
  <Paragraphs>70</Paragraphs>
  <Slides>5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Calibri</vt:lpstr>
      <vt:lpstr>Calibri Light</vt:lpstr>
      <vt:lpstr>Century Gothic</vt:lpstr>
      <vt:lpstr>Helvetica</vt:lpstr>
      <vt:lpstr>Helvetica 65 Medium</vt:lpstr>
      <vt:lpstr>Roboto</vt:lpstr>
      <vt:lpstr>Times New Roman</vt:lpstr>
      <vt:lpstr>1_Office Theme</vt:lpstr>
      <vt:lpstr>v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</dc:title>
  <dc:creator>Kym Keith</dc:creator>
  <cp:lastModifiedBy>Kym Keith</cp:lastModifiedBy>
  <cp:revision>3</cp:revision>
  <dcterms:created xsi:type="dcterms:W3CDTF">2022-08-17T22:17:55Z</dcterms:created>
  <dcterms:modified xsi:type="dcterms:W3CDTF">2023-01-24T17:49:11Z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