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9" r:id="rId2"/>
    <p:sldId id="306" r:id="rId3"/>
    <p:sldId id="308" r:id="rId4"/>
    <p:sldId id="305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43jCUtF5ofKPZjw/uKwtQg==" hashData="obztNilKeqMDKp7FidcScZKQxXS7dhFhGi/1ffOT7H8x+YhrVf/cVtFFp/SqrlP7aC9q7VokwAtifD02MlKdYA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4E4FFB-47E3-4F29-B2A1-EE589B64DC3F}" v="28" dt="2022-11-11T21:43:06.9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88F27-5D56-471E-BC83-A25F345226CC}" type="datetimeFigureOut">
              <a:rPr lang="en-CA" smtClean="0"/>
              <a:t>2022-11-22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AA83F6-322B-4EA4-B1F3-D4C85FC4B38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6616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Added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9299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Does any one know how far away from a stove you should stand? (1 meter)</a:t>
            </a:r>
          </a:p>
          <a:p>
            <a:r>
              <a:rPr lang="en-CA" dirty="0"/>
              <a:t>Should you ever touch pot handles, kettles, or anything that just came off the stove or out of the oven?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A83F6-322B-4EA4-B1F3-D4C85FC4B382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76934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Why should tree lights be unplugged when you leave the house and at night?</a:t>
            </a:r>
          </a:p>
          <a:p>
            <a:r>
              <a:rPr lang="en-CA" dirty="0"/>
              <a:t>Why shouldn’t you plug too many things into one electrical outlet or extension cord?</a:t>
            </a:r>
          </a:p>
          <a:p>
            <a:r>
              <a:rPr lang="en-CA" dirty="0"/>
              <a:t>Should you </a:t>
            </a:r>
            <a:r>
              <a:rPr lang="en-CA"/>
              <a:t>play with candles?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A83F6-322B-4EA4-B1F3-D4C85FC4B382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4690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06000"/>
              </a:lnSpc>
              <a:spcAft>
                <a:spcPts val="800"/>
              </a:spcAft>
              <a:buFont typeface="+mj-lt"/>
              <a:buNone/>
            </a:pPr>
            <a:r>
              <a:rPr lang="en-NZ" sz="18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What are some of the holiday safety rules that you noticed in this video?</a:t>
            </a:r>
            <a:endParaRPr lang="en-CA" sz="1800" dirty="0">
              <a:effectLst/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1532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4136A-38F6-4DE9-8D3E-478C58AAAE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FC4C05-5B74-4345-9264-BEF3934AEE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132F3C-E0B0-47B1-B67D-940D1C893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43B993-E6FD-4236-A9C5-C892F0850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DD4B01-11B9-4CC1-A6FF-939A4744B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01924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237A4-4BEF-4155-B564-B1FC7690E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180816-7E5A-4018-9935-B2D2F85B8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8AEE0B-01A9-4856-AD10-2D222EEF6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1EFA86-7DEE-481D-B33B-38ED14EDF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37513C-17D5-49C3-84C5-D003AFABC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86432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626EF-C067-465F-9196-0C86AA1E1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EE26E0-0E46-4BB9-A72E-D5C1A798E8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58E71D-D6BB-4215-8C26-43CB139D7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9F0F1C-E677-4E17-A727-04A1D66DE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791429-915E-47A2-9DA0-1F76BFC29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28952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7CCA1-E080-47E5-BA11-32B6B0920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48ACA-4E73-4843-90E5-C56B335962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0B12D2-111C-4278-9E91-D8E7F57FE7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8B85ED-93A2-4A08-B93D-E711C58AE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560FA6-73F5-4A65-A1E4-46904A5AF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83C46A-81F4-4D1D-A0B8-18551D946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81157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E96FD-8523-44FA-B929-0F3E8C107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29B094-BC5F-4146-AF2E-FBA86B24E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302922-159D-4A29-8C2E-2A41CDC6C6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C2EA4C-5441-46FD-86ED-A8E3EB3D07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A8B9B5-C830-4402-84DA-64BCE6C7B2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EE1B72-AE22-42E0-B6BE-E185E6997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565A7F-38FC-4F2D-834A-16E36A6CE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B71E2F-601C-4FC4-8E44-4001C5B47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77895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BB1EB-39EB-4BF7-956C-A5BB4D05D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9F91A4-5948-4AF4-9CC8-ACE5A957C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C0222D-838F-4D91-A874-3D33CE3BE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874B2A-B862-4EFD-8117-500D09EA7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11726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C71DF0-F475-4C2A-8DE6-94DDC9846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ADA19E-2E85-44A0-AF17-2B4671538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D56AB6-4B25-4206-95B6-5AB5C5C53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93521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75AC8-E26D-47A4-87A1-F9984F3E6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2F148-A234-41D7-A3B3-4FEB3E27BD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777DAE-64CC-484D-92EB-875166F99C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79C376-1A31-4BFE-814B-226B6572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4F07B9-5787-4DB3-A2D0-774A90E43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3B7875-DB38-4832-8452-E36662A6E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8262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F3EAD-D562-45FB-9646-65B36C206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F6D7AA-9758-46B3-9BCC-2559EFCDF0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D80FD-A305-49D9-8293-90C155BCD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050DA8-9083-4023-82C4-DA62C1101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1C8802-A075-4A00-AB56-DA67A2043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639168-AAA4-40E7-98A6-340855657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57142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63DEE-2823-43F2-9491-D2181E572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95DD97-D2F1-4C62-B613-F4BCD64600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D9E25E-3B35-42B8-8F69-B3460B71C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0BB8F-D0A1-4F9D-833C-F46D8645F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D5395-AA6F-4276-B88E-AD0EE3D7C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20197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1BCC03-865B-4682-BDB9-B7A014064F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B421EE-908E-4DC9-A949-CC9E0AA536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38B62E-67CE-49FA-8575-9BA814441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3ADA9D-182C-42C2-B4EA-2ADD89688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BFF28-ED0F-401D-8AFD-BA8ADC2AA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42281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30F7F8-15AB-4C75-B203-C3F970F8E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37DA95-1D16-40C9-A5F9-46CA467BFA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F3FF72-B0FC-4BFD-B0CA-EC34B92CCC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70B31F-99DA-4996-BBEB-08D417A981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333CA5-1E30-4BA1-BD5E-32829BC7F2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4737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hyperlink" Target="https://www.youtube.com/watch?v=plgjUCqXSG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v</a:t>
            </a:r>
          </a:p>
        </p:txBody>
      </p:sp>
      <p:pic>
        <p:nvPicPr>
          <p:cNvPr id="8" name="Content Placeholder 7" descr="Repair Team Sasquatch">
            <a:extLst>
              <a:ext uri="{FF2B5EF4-FFF2-40B4-BE49-F238E27FC236}">
                <a16:creationId xmlns:a16="http://schemas.microsoft.com/office/drawing/2014/main" id="{08E6116F-1581-6C27-C092-8D59F0CF6D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890" y="2434653"/>
            <a:ext cx="1083921" cy="1083921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628775" y="1600200"/>
            <a:ext cx="8705850" cy="4000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41622" t="55989" r="40379" b="30499"/>
          <a:stretch/>
        </p:blipFill>
        <p:spPr>
          <a:xfrm>
            <a:off x="0" y="6025895"/>
            <a:ext cx="7501128" cy="8321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41622" t="55989" r="15531" b="30499"/>
          <a:stretch/>
        </p:blipFill>
        <p:spPr>
          <a:xfrm>
            <a:off x="7501128" y="6028041"/>
            <a:ext cx="4690872" cy="83210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981700" y="1883252"/>
            <a:ext cx="56060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Times New Roman" panose="02020603050405020304" pitchFamily="18" charset="0"/>
              </a:rPr>
              <a:t>Fire Safety Course: K-1 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1F497D"/>
                </a:solidFill>
                <a:latin typeface="Helvetica 65 Medium" panose="020B0500000000000000"/>
                <a:cs typeface="Times New Roman" panose="02020603050405020304" pitchFamily="18" charset="0"/>
              </a:rPr>
              <a:t>Holiday Safety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Helvetica 65 Medium" panose="020B050000000000000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304797-4CBD-455C-99CA-3FC43DEA8A87}"/>
              </a:ext>
            </a:extLst>
          </p:cNvPr>
          <p:cNvSpPr txBox="1"/>
          <p:nvPr/>
        </p:nvSpPr>
        <p:spPr>
          <a:xfrm>
            <a:off x="6212648" y="3349387"/>
            <a:ext cx="35394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000" b="0" i="0" u="none" strike="noStrike" kern="1200" cap="none" spc="0" normalizeH="0" baseline="0" noProof="0" dirty="0">
                <a:ln>
                  <a:noFill/>
                </a:ln>
                <a:solidFill>
                  <a:srgbClr val="044E77"/>
                </a:solidFill>
                <a:effectLst/>
                <a:uLnTx/>
                <a:uFillTx/>
                <a:latin typeface="Helvetica 65 Medium" panose="020B0500000000000000" pitchFamily="34" charset="0"/>
                <a:ea typeface="+mn-ea"/>
                <a:cs typeface="+mn-cs"/>
              </a:rPr>
              <a:t>First Nations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000" b="0" i="0" u="none" strike="noStrike" kern="1200" cap="none" spc="0" normalizeH="0" baseline="0" noProof="0" dirty="0">
                <a:ln>
                  <a:noFill/>
                </a:ln>
                <a:solidFill>
                  <a:srgbClr val="044E77"/>
                </a:solidFill>
                <a:effectLst/>
                <a:uLnTx/>
                <a:uFillTx/>
                <a:latin typeface="Helvetica 65 Medium" panose="020B0500000000000000" pitchFamily="34" charset="0"/>
                <a:ea typeface="+mn-ea"/>
                <a:cs typeface="+mn-cs"/>
              </a:rPr>
              <a:t>Technical Services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000" b="0" i="0" u="none" strike="noStrike" kern="1200" cap="none" spc="0" normalizeH="0" baseline="0" noProof="0" dirty="0">
                <a:ln>
                  <a:noFill/>
                </a:ln>
                <a:solidFill>
                  <a:srgbClr val="044E77"/>
                </a:solidFill>
                <a:effectLst/>
                <a:uLnTx/>
                <a:uFillTx/>
                <a:latin typeface="Helvetica 65 Medium" panose="020B0500000000000000" pitchFamily="34" charset="0"/>
                <a:ea typeface="+mn-ea"/>
                <a:cs typeface="+mn-cs"/>
              </a:rPr>
              <a:t>Advisory Group Inc.</a:t>
            </a: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5517C159-77FD-490A-AC8A-5A7067755C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8428602"/>
              </p:ext>
            </p:extLst>
          </p:nvPr>
        </p:nvGraphicFramePr>
        <p:xfrm>
          <a:off x="2539208" y="1847512"/>
          <a:ext cx="3239021" cy="3410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10983960" imgH="11669760" progId="">
                  <p:embed/>
                </p:oleObj>
              </mc:Choice>
              <mc:Fallback>
                <p:oleObj r:id="rId5" imgW="10983960" imgH="1166976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5517C159-77FD-490A-AC8A-5A7067755C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39208" y="1847512"/>
                        <a:ext cx="3239021" cy="3410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2EEF0226-CA41-C8F4-DAAC-541C8C26AA45}"/>
              </a:ext>
            </a:extLst>
          </p:cNvPr>
          <p:cNvSpPr/>
          <p:nvPr/>
        </p:nvSpPr>
        <p:spPr>
          <a:xfrm>
            <a:off x="11122797" y="4855645"/>
            <a:ext cx="827063" cy="954429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BF298B-D1FC-64E2-69CD-C0C8671664AC}"/>
              </a:ext>
            </a:extLst>
          </p:cNvPr>
          <p:cNvSpPr/>
          <p:nvPr/>
        </p:nvSpPr>
        <p:spPr>
          <a:xfrm>
            <a:off x="2432519" y="4921798"/>
            <a:ext cx="7795647" cy="9349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Fire Prevention is Everyone’s Responsibility</a:t>
            </a:r>
            <a:endParaRPr lang="en-CA" sz="2400" i="1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1229776-13ED-93AC-317A-EAFCFCD8BE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140" y="5132152"/>
            <a:ext cx="769566" cy="72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926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D277D-A608-115A-9B4A-CE879B556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184" y="1056464"/>
            <a:ext cx="2840488" cy="3996482"/>
          </a:xfrm>
        </p:spPr>
        <p:txBody>
          <a:bodyPr>
            <a:normAutofit/>
          </a:bodyPr>
          <a:lstStyle/>
          <a:p>
            <a:r>
              <a:rPr lang="en-CA" sz="5000" dirty="0">
                <a:solidFill>
                  <a:schemeClr val="bg1"/>
                </a:solidFill>
                <a:latin typeface="Comic Sans MS" panose="030F0702030302020204" pitchFamily="66" charset="0"/>
              </a:rPr>
              <a:t>Spot The Fire Dangers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6E17CD-FDC8-E857-FBD9-CA12FDF804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195" r="787" b="4618"/>
          <a:stretch/>
        </p:blipFill>
        <p:spPr>
          <a:xfrm>
            <a:off x="3583709" y="16550"/>
            <a:ext cx="8608291" cy="684144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D4AF70A-FC26-97BA-12F1-B5EFF94DC1CF}"/>
              </a:ext>
            </a:extLst>
          </p:cNvPr>
          <p:cNvSpPr/>
          <p:nvPr/>
        </p:nvSpPr>
        <p:spPr>
          <a:xfrm>
            <a:off x="11113744" y="5608762"/>
            <a:ext cx="827063" cy="954429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F55C7B-E128-6D99-5886-76F04E1AAB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193" y="5801536"/>
            <a:ext cx="769566" cy="72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893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4FCB165-2DF4-81ED-0E6A-93A9F7F022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0" t="1887" b="3481"/>
          <a:stretch/>
        </p:blipFill>
        <p:spPr>
          <a:xfrm>
            <a:off x="3343564" y="1"/>
            <a:ext cx="8848436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CCF7107-2388-EDE8-391A-B1DC76847993}"/>
              </a:ext>
            </a:extLst>
          </p:cNvPr>
          <p:cNvSpPr txBox="1">
            <a:spLocks/>
          </p:cNvSpPr>
          <p:nvPr/>
        </p:nvSpPr>
        <p:spPr>
          <a:xfrm>
            <a:off x="77548" y="947752"/>
            <a:ext cx="2998161" cy="39964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5000" dirty="0">
                <a:solidFill>
                  <a:schemeClr val="bg1"/>
                </a:solidFill>
                <a:latin typeface="Comic Sans MS" panose="030F0702030302020204" pitchFamily="66" charset="0"/>
              </a:rPr>
              <a:t>Spot The Fire Dangers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A3B0753-59A2-B8BD-4F0C-4AE716272AB8}"/>
              </a:ext>
            </a:extLst>
          </p:cNvPr>
          <p:cNvSpPr/>
          <p:nvPr/>
        </p:nvSpPr>
        <p:spPr>
          <a:xfrm>
            <a:off x="2448717" y="5879882"/>
            <a:ext cx="626992" cy="801843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F7F566-4D47-16D6-F094-BCE7AA5E5D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504" y="5879882"/>
            <a:ext cx="769566" cy="72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485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71475" y="5381626"/>
            <a:ext cx="1543050" cy="3524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+mn-cs"/>
              </a:rPr>
              <a:t>tsag.net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9E0CE0-4A77-BB66-0867-B1295DE074F3}"/>
              </a:ext>
            </a:extLst>
          </p:cNvPr>
          <p:cNvSpPr/>
          <p:nvPr/>
        </p:nvSpPr>
        <p:spPr>
          <a:xfrm>
            <a:off x="2320956" y="180205"/>
            <a:ext cx="8472361" cy="5783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solidFill>
                  <a:schemeClr val="tx1"/>
                </a:solidFill>
                <a:latin typeface="Comic Sans MS" panose="030F0702030302020204" pitchFamily="66" charset="0"/>
              </a:rPr>
              <a:t>P.I. Plug's Holiday Safety Video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A084DB0-714B-88BD-EC85-B708E547D061}"/>
              </a:ext>
            </a:extLst>
          </p:cNvPr>
          <p:cNvSpPr/>
          <p:nvPr/>
        </p:nvSpPr>
        <p:spPr>
          <a:xfrm>
            <a:off x="3044573" y="5033079"/>
            <a:ext cx="6102854" cy="5783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/>
            <a:r>
              <a:rPr lang="en-US" sz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Electrical Safety Foundation International (ESFI). (2011, September 19). </a:t>
            </a:r>
            <a:r>
              <a:rPr lang="en-US" sz="12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P.I. Plug’s Holiday </a:t>
            </a:r>
          </a:p>
          <a:p>
            <a:pPr marL="457200" indent="-457200"/>
            <a:r>
              <a:rPr lang="en-US" sz="1200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</a:t>
            </a:r>
            <a:r>
              <a:rPr lang="en-US" sz="12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Safety Video </a:t>
            </a:r>
            <a:r>
              <a:rPr lang="en-US" sz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[Video]. YouTube. </a:t>
            </a:r>
            <a:r>
              <a:rPr lang="en-US" sz="12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https://www.youtube.com/watch?v=plgjUCqXSGI</a:t>
            </a:r>
            <a:endParaRPr lang="en-CA" sz="1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52CE43D-55F7-41E0-CB57-12C19D873CA8}"/>
              </a:ext>
            </a:extLst>
          </p:cNvPr>
          <p:cNvSpPr/>
          <p:nvPr/>
        </p:nvSpPr>
        <p:spPr>
          <a:xfrm>
            <a:off x="11122797" y="4855645"/>
            <a:ext cx="827063" cy="954429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00D2BB-FDFA-0B2C-B402-C13EEC0458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9771" y="5017004"/>
            <a:ext cx="769566" cy="724562"/>
          </a:xfrm>
          <a:prstGeom prst="rect">
            <a:avLst/>
          </a:prstGeom>
        </p:spPr>
      </p:pic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5042DC39-6A73-A98A-9768-FD503528FB81}"/>
              </a:ext>
            </a:extLst>
          </p:cNvPr>
          <p:cNvSpPr/>
          <p:nvPr/>
        </p:nvSpPr>
        <p:spPr>
          <a:xfrm>
            <a:off x="2390115" y="977774"/>
            <a:ext cx="7152237" cy="40392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601882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658</TotalTime>
  <Words>177</Words>
  <Application>Microsoft Office PowerPoint</Application>
  <PresentationFormat>Widescreen</PresentationFormat>
  <Paragraphs>24</Paragraphs>
  <Slides>4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Comic Sans MS</vt:lpstr>
      <vt:lpstr>Helvetica</vt:lpstr>
      <vt:lpstr>Helvetica 65 Medium</vt:lpstr>
      <vt:lpstr>Times New Roman</vt:lpstr>
      <vt:lpstr>1_Office Theme</vt:lpstr>
      <vt:lpstr>v</vt:lpstr>
      <vt:lpstr>Spot The Fire Dangers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</dc:title>
  <dc:creator>Kym Keith</dc:creator>
  <cp:lastModifiedBy>Kym Keith</cp:lastModifiedBy>
  <cp:revision>6</cp:revision>
  <dcterms:created xsi:type="dcterms:W3CDTF">2022-08-17T22:17:55Z</dcterms:created>
  <dcterms:modified xsi:type="dcterms:W3CDTF">2022-11-22T21:46:27Z</dcterms:modified>
</cp:coreProperties>
</file>