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306" r:id="rId3"/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qKpxaB8O19m5FKM/cJ6ww==" hashData="lrGsh8yhNCsWR+1XloHgvHJ++anH02gchpxIKqSW4sRVdHpBGUN8uTaE0e3LKk6A6VRJPOIzY9Ih1mLG8oNdN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54FB6A-BE36-4714-9C98-6C4CE5BDDFB8}" v="32" dt="2022-11-14T22:04:52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1314" autoAdjust="0"/>
  </p:normalViewPr>
  <p:slideViewPr>
    <p:cSldViewPr snapToGrid="0">
      <p:cViewPr varScale="1">
        <p:scale>
          <a:sx n="57" d="100"/>
          <a:sy n="57" d="100"/>
        </p:scale>
        <p:origin x="26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are some kitchen safety tips you learned from the video?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 you do if something in a pot caught fire?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do you do if something in the oven caught fire?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other kinds of things might come into contact with a hot burner and start a fire? (</a:t>
            </a:r>
            <a:r>
              <a:rPr lang="en-NZ" sz="18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shirt sleeves, potholders, oven mitts, tea towels, wooden spoons, grease, plastics)</a:t>
            </a: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CA" sz="1800" dirty="0">
              <a:solidFill>
                <a:srgbClr val="FF0000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NZ" sz="18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Keeping oven and stoves clean is critical. Food scraps left in, near or on microwave, stoves and ovens can start fires.</a:t>
            </a:r>
            <a:endParaRPr lang="en-CA" sz="180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None/>
            </a:pPr>
            <a:endParaRPr lang="en-NZ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980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CA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of the things that should not go in the microwave?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CA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you leave cooking unattended?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CA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you think about any other microwave safety ideas (what about watching cooking times- don’t over cook?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99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Can you think of any other fire or burn hazards that might be found in the kitchen?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A83F6-322B-4EA4-B1F3-D4C85FC4B38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5596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683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22/11/2022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AvTuvTNMB4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kHEia0-2qM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ukiS4zfg1VY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606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: 4-6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Holiday Safety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9062AC6-2854-F2F4-CC9A-7C157D1F76AC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2AEC59-3EB8-C171-1370-07D511F80D5F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45A668-3BB4-66CB-98B5-BC02C44B32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860" y="5031434"/>
            <a:ext cx="908495" cy="85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0010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0010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1475" y="5381626"/>
            <a:ext cx="1543050" cy="352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3715922" y="162620"/>
            <a:ext cx="4660136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Kitchen Fire Safety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9A032B-9271-14DA-80A1-5113A7EA75BE}"/>
              </a:ext>
            </a:extLst>
          </p:cNvPr>
          <p:cNvSpPr/>
          <p:nvPr/>
        </p:nvSpPr>
        <p:spPr>
          <a:xfrm>
            <a:off x="2096524" y="5296297"/>
            <a:ext cx="8085606" cy="737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/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Ontario First Nations Technical Services Corporation. (2021, October 3). </a:t>
            </a:r>
            <a:r>
              <a:rPr lang="en-CA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Kitchen Fire Safety | English Version </a:t>
            </a:r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https://www.youtube.com/watch?v=oAvTuvTNMB4</a:t>
            </a:r>
            <a:endParaRPr lang="en-CA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A7796-6DF3-7276-6B16-1CAB59893A0E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4C6673-D380-3F7B-2B99-6E8AAD270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15" y="5019345"/>
            <a:ext cx="769566" cy="724562"/>
          </a:xfrm>
          <a:prstGeom prst="rect">
            <a:avLst/>
          </a:prstGeom>
        </p:spPr>
      </p:pic>
      <p:sp>
        <p:nvSpPr>
          <p:cNvPr id="4" name="Rectangle 3">
            <a:hlinkClick r:id="rId6"/>
            <a:extLst>
              <a:ext uri="{FF2B5EF4-FFF2-40B4-BE49-F238E27FC236}">
                <a16:creationId xmlns:a16="http://schemas.microsoft.com/office/drawing/2014/main" id="{DFD47287-6E84-7E94-B87C-AC310FD14026}"/>
              </a:ext>
            </a:extLst>
          </p:cNvPr>
          <p:cNvSpPr/>
          <p:nvPr/>
        </p:nvSpPr>
        <p:spPr>
          <a:xfrm>
            <a:off x="2096524" y="740991"/>
            <a:ext cx="7911076" cy="4278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107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0010" y="5381626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0010" y="5381626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1475" y="5381626"/>
            <a:ext cx="1543050" cy="352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4233924" y="162620"/>
            <a:ext cx="4722741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Microwave Safety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53C8BA-FD30-B221-9C6C-4A4E43096011}"/>
              </a:ext>
            </a:extLst>
          </p:cNvPr>
          <p:cNvSpPr/>
          <p:nvPr/>
        </p:nvSpPr>
        <p:spPr>
          <a:xfrm>
            <a:off x="2096524" y="5296297"/>
            <a:ext cx="8085606" cy="737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MDFR Kids. (2020, October 7). </a:t>
            </a:r>
            <a:r>
              <a:rPr lang="en-CA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Fire Prevention Week 2020: Microwave Safety </a:t>
            </a:r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https://www.youtube.com/watch?v=GkHEia0-2qM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7B317C-CBD5-1EFF-25BC-FBBB6B5BD589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AEAABD-BF7F-062D-5DD9-72D3DB71E9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15" y="5019345"/>
            <a:ext cx="769566" cy="724562"/>
          </a:xfrm>
          <a:prstGeom prst="rect">
            <a:avLst/>
          </a:prstGeom>
        </p:spPr>
      </p:pic>
      <p:sp>
        <p:nvSpPr>
          <p:cNvPr id="4" name="Rectangle 3">
            <a:hlinkClick r:id="rId6"/>
            <a:extLst>
              <a:ext uri="{FF2B5EF4-FFF2-40B4-BE49-F238E27FC236}">
                <a16:creationId xmlns:a16="http://schemas.microsoft.com/office/drawing/2014/main" id="{680CC1D7-74A6-15AA-E40C-47D8FC294DFE}"/>
              </a:ext>
            </a:extLst>
          </p:cNvPr>
          <p:cNvSpPr/>
          <p:nvPr/>
        </p:nvSpPr>
        <p:spPr>
          <a:xfrm>
            <a:off x="2290871" y="915771"/>
            <a:ext cx="7696911" cy="4380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947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277D-A608-115A-9B4A-CE879B55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84" y="1056464"/>
            <a:ext cx="2840488" cy="3996482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What Fire Hazards Do You See?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E17CD-FDC8-E857-FBD9-CA12FDF80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95" r="787" b="4618"/>
          <a:stretch/>
        </p:blipFill>
        <p:spPr>
          <a:xfrm>
            <a:off x="3583709" y="16550"/>
            <a:ext cx="8608291" cy="68414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2CDCAF-29F8-D80B-5FB6-8C5F5C5E2FA3}"/>
              </a:ext>
            </a:extLst>
          </p:cNvPr>
          <p:cNvSpPr/>
          <p:nvPr/>
        </p:nvSpPr>
        <p:spPr>
          <a:xfrm>
            <a:off x="2442609" y="5611008"/>
            <a:ext cx="827063" cy="95442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459E24-D41A-C33A-B2D8-AB61BD1C6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19" y="5611008"/>
            <a:ext cx="930792" cy="87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3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992443"/>
              </p:ext>
            </p:extLst>
          </p:nvPr>
        </p:nvGraphicFramePr>
        <p:xfrm>
          <a:off x="0" y="5381626"/>
          <a:ext cx="1214199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5381626"/>
                        <a:ext cx="1214199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577009" y="275425"/>
            <a:ext cx="11125200" cy="578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600" b="1" i="0" dirty="0">
                <a:solidFill>
                  <a:srgbClr val="030303"/>
                </a:solidFill>
                <a:effectLst/>
                <a:latin typeface="Comic Sans MS" panose="030F0702030302020204" pitchFamily="66" charset="0"/>
              </a:rPr>
              <a:t>Christmas Fire Safety Tips for Families &amp; Kids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807AF1-B90E-4679-79A0-BB8E87B6CB6B}"/>
              </a:ext>
            </a:extLst>
          </p:cNvPr>
          <p:cNvSpPr/>
          <p:nvPr/>
        </p:nvSpPr>
        <p:spPr>
          <a:xfrm>
            <a:off x="2125791" y="5429283"/>
            <a:ext cx="8409482" cy="460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Educational Videos for Students (Cartoons on Bullying, Leadership &amp; More). (2016, December 13). </a:t>
            </a:r>
            <a:r>
              <a:rPr lang="en-CA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Christmas Fire Safety Tips for Families &amp; Kids (Educational Videos or Students) </a:t>
            </a:r>
            <a:r>
              <a:rPr lang="en-CA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[Video]. YouTube. </a:t>
            </a:r>
            <a:r>
              <a:rPr lang="en-CA" sz="12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https://www.youtube.com/watch?v=ukiS4zfg1VY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20C351-7C22-29AD-E405-BE3FB65F18E6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F1F5F-821C-2AE8-6F71-6570FDB2B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15" y="5019345"/>
            <a:ext cx="769566" cy="724562"/>
          </a:xfrm>
          <a:prstGeom prst="rect">
            <a:avLst/>
          </a:prstGeom>
        </p:spPr>
      </p:pic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C0F59855-5B5D-C97D-E27B-8644D8DBEF7A}"/>
              </a:ext>
            </a:extLst>
          </p:cNvPr>
          <p:cNvSpPr/>
          <p:nvPr/>
        </p:nvSpPr>
        <p:spPr>
          <a:xfrm>
            <a:off x="2370667" y="999067"/>
            <a:ext cx="7755466" cy="4289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72220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333</Words>
  <Application>Microsoft Office PowerPoint</Application>
  <PresentationFormat>Widescreen</PresentationFormat>
  <Paragraphs>34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Helvetica</vt:lpstr>
      <vt:lpstr>Helvetica 65 Medium</vt:lpstr>
      <vt:lpstr>Times New Roman</vt:lpstr>
      <vt:lpstr>Wingdings</vt:lpstr>
      <vt:lpstr>1_Office Theme</vt:lpstr>
      <vt:lpstr>v</vt:lpstr>
      <vt:lpstr>PowerPoint Presentation</vt:lpstr>
      <vt:lpstr>PowerPoint Presentation</vt:lpstr>
      <vt:lpstr>What Fire Hazards Do You See?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8</cp:revision>
  <dcterms:created xsi:type="dcterms:W3CDTF">2022-08-17T22:17:55Z</dcterms:created>
  <dcterms:modified xsi:type="dcterms:W3CDTF">2022-11-22T21:43:13Z</dcterms:modified>
</cp:coreProperties>
</file>