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9" r:id="rId2"/>
    <p:sldId id="309" r:id="rId3"/>
    <p:sldId id="306" r:id="rId4"/>
    <p:sldId id="310" r:id="rId5"/>
    <p:sldId id="335" r:id="rId6"/>
    <p:sldId id="336" r:id="rId7"/>
    <p:sldId id="334" r:id="rId8"/>
    <p:sldId id="31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7m5Itd2ow1Eo1IaMacW6fg==" hashData="zQFQY0bEcH4BqNzb9WWkQNFF7yI0RRxzLM6dLbRSPgNaFgkFmGnJAfEAWqJ2cbXLPADoVeiVfjAwKKqkORC1L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99D04C-5CC1-4D76-A70F-910CC66C3080}" v="430" dt="2022-11-14T22:06:56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61585" autoAdjust="0"/>
  </p:normalViewPr>
  <p:slideViewPr>
    <p:cSldViewPr snapToGrid="0">
      <p:cViewPr varScale="1">
        <p:scale>
          <a:sx n="69" d="100"/>
          <a:sy n="69" d="100"/>
        </p:scale>
        <p:origin x="21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2022-11-22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400" b="0" i="0" dirty="0">
                <a:solidFill>
                  <a:srgbClr val="030303"/>
                </a:solidFill>
                <a:effectLst/>
                <a:latin typeface="Comic Sans MS" panose="030F0702030302020204" pitchFamily="66" charset="0"/>
              </a:rPr>
              <a:t>What dangers do you see? (Cooking and fire)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Keeping oven and stoves clean is critical. Food scraps left in, near or on microwave, stoves </a:t>
            </a:r>
            <a:r>
              <a:rPr lang="en-NZ" sz="140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and ovens </a:t>
            </a: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can start fires.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1400" b="0" i="0" dirty="0">
              <a:solidFill>
                <a:srgbClr val="030303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683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are some kitchen safety tips you learned from the video? (never leave the kitchen-setting a time is  a good idea as is not overcooking the food. Also, never cook food on too high of a heat)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do you do if something in a pot caught fire? 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do you do if something in the oven caught fire? (turn off the oven and leave the door closed)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How far away should you keep children from the stove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None/>
            </a:pPr>
            <a:endParaRPr lang="en-NZ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None/>
            </a:pPr>
            <a:endParaRPr lang="en-NZ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980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None/>
            </a:pPr>
            <a:endParaRPr lang="en-NZ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are some microwave safety tips you learned from the video?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are some of the things you need to be especially aware of around children?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endParaRPr lang="en-NZ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Cleaning a microwave is critical. Food scraps left in a microwave can start fires.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None/>
            </a:pPr>
            <a:endParaRPr lang="en-NZ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None/>
            </a:pPr>
            <a:endParaRPr lang="en-NZ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511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some of the holiday safety hazards you saw in this video? (write these on the board)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510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400" b="0" i="0" dirty="0">
              <a:solidFill>
                <a:srgbClr val="030303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144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first thing you should do when you get to the house (ask for their fire safety plan)</a:t>
            </a:r>
          </a:p>
          <a:p>
            <a:pPr marL="0" lvl="0" indent="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None/>
            </a:pP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they don’t have one, make sure you can identify two exits from each room)</a:t>
            </a:r>
          </a:p>
          <a:p>
            <a:pPr marL="0" lvl="0" indent="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None/>
            </a:pPr>
            <a:endParaRPr lang="en-US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some other things you need to do to be fire safe as a babysitter? (get the parents contact number and one other emergency number…..</a:t>
            </a:r>
          </a:p>
          <a:p>
            <a:pPr marL="285750" lvl="0" indent="-28575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173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241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oAvTuvTNMB4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hyperlink" Target="https://www.youtube.com/watch?v=C1m5jDrCK9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hyperlink" Target="https://www.youtube.com/watch?v=ooVWRuCkG7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hyperlink" Target="https://www.youtube.com/watch?v=PD-neQLLsW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876084" y="1476283"/>
            <a:ext cx="6085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rgbClr val="1F497D"/>
                </a:solidFill>
                <a:latin typeface="Helvetica 65 Medium" panose="020B0500000000000000"/>
                <a:cs typeface="Times New Roman" panose="02020603050405020304" pitchFamily="18" charset="0"/>
              </a:rPr>
              <a:t>Holiday Safety</a:t>
            </a:r>
            <a:r>
              <a:rPr lang="en-US" sz="2800" b="1" dirty="0">
                <a:solidFill>
                  <a:srgbClr val="1F497D"/>
                </a:solidFill>
                <a:latin typeface="Helvetica 65 Medium" panose="020B0500000000000000"/>
                <a:cs typeface="Times New Roman" panose="02020603050405020304" pitchFamily="18" charset="0"/>
              </a:rPr>
              <a:t>: Grades 10-12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 65 Medium" panose="020B050000000000000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28E64334-BCC0-F060-7E48-E082C693B9A7}"/>
              </a:ext>
            </a:extLst>
          </p:cNvPr>
          <p:cNvSpPr/>
          <p:nvPr/>
        </p:nvSpPr>
        <p:spPr>
          <a:xfrm>
            <a:off x="10923388" y="4745646"/>
            <a:ext cx="1038305" cy="128024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DE0D8B-A7C8-E128-AF96-282BFC86158B}"/>
              </a:ext>
            </a:extLst>
          </p:cNvPr>
          <p:cNvSpPr/>
          <p:nvPr/>
        </p:nvSpPr>
        <p:spPr>
          <a:xfrm>
            <a:off x="2314824" y="5039749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860546A-0DCF-BFB5-8242-6108CA196A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901" y="5000023"/>
            <a:ext cx="992986" cy="93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577009" y="275425"/>
            <a:ext cx="11125200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600" b="1" i="0" dirty="0">
              <a:solidFill>
                <a:srgbClr val="030303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D757B3FF-2646-2320-2667-8DA6138616E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43" y="142570"/>
            <a:ext cx="9327931" cy="56733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FBE20D-EE8E-2C4A-D396-2665830440AB}"/>
              </a:ext>
            </a:extLst>
          </p:cNvPr>
          <p:cNvSpPr/>
          <p:nvPr/>
        </p:nvSpPr>
        <p:spPr>
          <a:xfrm>
            <a:off x="11134630" y="4776302"/>
            <a:ext cx="827063" cy="95442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6C86F5-DF39-CCAD-A6FF-996A47818C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901" y="5000023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2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3945138" y="287087"/>
            <a:ext cx="4519989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4000" dirty="0">
                <a:solidFill>
                  <a:schemeClr val="tx1"/>
                </a:solidFill>
                <a:latin typeface="Roboto" panose="02000000000000000000" pitchFamily="2" charset="0"/>
              </a:rPr>
              <a:t>Kitchen Fire Safety</a:t>
            </a:r>
            <a:endParaRPr lang="en-US" sz="4000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737013-4401-9C90-617E-796699705491}"/>
              </a:ext>
            </a:extLst>
          </p:cNvPr>
          <p:cNvSpPr/>
          <p:nvPr/>
        </p:nvSpPr>
        <p:spPr>
          <a:xfrm>
            <a:off x="1890494" y="5157322"/>
            <a:ext cx="7761429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/>
            <a:r>
              <a:rPr lang="en-CA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Ontario First Nations Technical Services Corporation. (2021, October 3). </a:t>
            </a:r>
            <a:r>
              <a:rPr lang="en-CA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Kitchen Fire Safety | English Version </a:t>
            </a:r>
            <a:r>
              <a:rPr lang="en-CA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[Video]. YouTube. </a:t>
            </a:r>
            <a:r>
              <a:rPr lang="en-CA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https://www.youtube.com/watch?v=oAvTuvTNMB4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1A3F71-9E29-4FBF-2BF1-664392EC0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901" y="5000023"/>
            <a:ext cx="769566" cy="724562"/>
          </a:xfrm>
          <a:prstGeom prst="rect">
            <a:avLst/>
          </a:prstGeom>
        </p:spPr>
      </p:pic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75CC00A2-F7AC-FC3A-5C0E-EBF1BB7B346A}"/>
              </a:ext>
            </a:extLst>
          </p:cNvPr>
          <p:cNvSpPr/>
          <p:nvPr/>
        </p:nvSpPr>
        <p:spPr>
          <a:xfrm>
            <a:off x="2459253" y="1031895"/>
            <a:ext cx="7188591" cy="4043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424177-36C4-B282-4920-600F926C25B1}"/>
              </a:ext>
            </a:extLst>
          </p:cNvPr>
          <p:cNvSpPr/>
          <p:nvPr/>
        </p:nvSpPr>
        <p:spPr>
          <a:xfrm>
            <a:off x="11134630" y="4812489"/>
            <a:ext cx="778821" cy="923204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107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50010" y="5381626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50010" y="5381626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3511968" y="275425"/>
            <a:ext cx="6372458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Microwave Safety Tips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D99D72-0D19-20E2-4DB5-CA44C116AD14}"/>
              </a:ext>
            </a:extLst>
          </p:cNvPr>
          <p:cNvSpPr/>
          <p:nvPr/>
        </p:nvSpPr>
        <p:spPr>
          <a:xfrm>
            <a:off x="11134630" y="4776302"/>
            <a:ext cx="827063" cy="9544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DDF67D-DD15-E6E6-88C3-FD525ACFD0F2}"/>
              </a:ext>
            </a:extLst>
          </p:cNvPr>
          <p:cNvSpPr/>
          <p:nvPr/>
        </p:nvSpPr>
        <p:spPr>
          <a:xfrm>
            <a:off x="1914525" y="4998354"/>
            <a:ext cx="8694295" cy="439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>
              <a:lnSpc>
                <a:spcPct val="200000"/>
              </a:lnSpc>
            </a:pP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Wentzville Fire. (2020, October 19). </a:t>
            </a:r>
            <a:r>
              <a:rPr lang="en-US" sz="1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Microwave Safety Tips </a:t>
            </a: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YouTube. </a:t>
            </a:r>
            <a:r>
              <a:rPr lang="en-US" sz="12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https://www.youtube.com/watch?v=C1m5jDrCK9I</a:t>
            </a:r>
            <a:endParaRPr lang="en-CA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D71F97-858D-9271-0D6D-A0ADEC0F72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901" y="5000023"/>
            <a:ext cx="769566" cy="724562"/>
          </a:xfrm>
          <a:prstGeom prst="rect">
            <a:avLst/>
          </a:prstGeom>
        </p:spPr>
      </p:pic>
      <p:sp>
        <p:nvSpPr>
          <p:cNvPr id="9" name="Rectangle 8">
            <a:hlinkClick r:id="rId7"/>
            <a:extLst>
              <a:ext uri="{FF2B5EF4-FFF2-40B4-BE49-F238E27FC236}">
                <a16:creationId xmlns:a16="http://schemas.microsoft.com/office/drawing/2014/main" id="{6D7970A2-367C-7BEE-B52F-51F07B8EF1FB}"/>
              </a:ext>
            </a:extLst>
          </p:cNvPr>
          <p:cNvSpPr/>
          <p:nvPr/>
        </p:nvSpPr>
        <p:spPr>
          <a:xfrm>
            <a:off x="2459253" y="1031895"/>
            <a:ext cx="7188591" cy="4043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7971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50010" y="5381626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50010" y="5381626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35802" y="5296156"/>
            <a:ext cx="1543050" cy="352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3485787" y="147061"/>
            <a:ext cx="5120406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CA" sz="3600" b="1" i="0" dirty="0">
                <a:solidFill>
                  <a:srgbClr val="0F0F0F"/>
                </a:solidFill>
                <a:effectLst/>
                <a:latin typeface="YouTube Sans"/>
              </a:rPr>
              <a:t>Holiday Safety Tips 2021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CCDD54-3F4B-E631-0EE7-FEB3D569C55D}"/>
              </a:ext>
            </a:extLst>
          </p:cNvPr>
          <p:cNvSpPr/>
          <p:nvPr/>
        </p:nvSpPr>
        <p:spPr>
          <a:xfrm>
            <a:off x="11134630" y="4776302"/>
            <a:ext cx="827063" cy="9544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884AD1-76C2-8036-40FC-8E1AE9ECAFE0}"/>
              </a:ext>
            </a:extLst>
          </p:cNvPr>
          <p:cNvSpPr/>
          <p:nvPr/>
        </p:nvSpPr>
        <p:spPr>
          <a:xfrm>
            <a:off x="1748852" y="5381626"/>
            <a:ext cx="8694295" cy="439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200000"/>
              </a:lnSpc>
            </a:pP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NYS DHSES. (2021, November 22). </a:t>
            </a:r>
            <a:r>
              <a:rPr lang="en-US" sz="1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Holiday Safety Tips 2021 </a:t>
            </a: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YouTube. </a:t>
            </a:r>
            <a:r>
              <a:rPr lang="en-US" sz="12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https://www.youtube.com/watch?v=ooVWRuCkG7k</a:t>
            </a:r>
            <a:endParaRPr lang="en-CA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DFB18D-3E03-5E76-FCE1-146E22AAF5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901" y="5000023"/>
            <a:ext cx="769566" cy="724562"/>
          </a:xfrm>
          <a:prstGeom prst="rect">
            <a:avLst/>
          </a:prstGeom>
        </p:spPr>
      </p:pic>
      <p:sp>
        <p:nvSpPr>
          <p:cNvPr id="9" name="Rectangle 8">
            <a:hlinkClick r:id="rId7"/>
            <a:extLst>
              <a:ext uri="{FF2B5EF4-FFF2-40B4-BE49-F238E27FC236}">
                <a16:creationId xmlns:a16="http://schemas.microsoft.com/office/drawing/2014/main" id="{5C01434C-45C4-23A4-6FE6-12EA07B2C532}"/>
              </a:ext>
            </a:extLst>
          </p:cNvPr>
          <p:cNvSpPr/>
          <p:nvPr/>
        </p:nvSpPr>
        <p:spPr>
          <a:xfrm>
            <a:off x="2459253" y="1031895"/>
            <a:ext cx="7188591" cy="4043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2387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577009" y="275425"/>
            <a:ext cx="11125200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30303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D757B3FF-2646-2320-2667-8DA6138616E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43" y="142570"/>
            <a:ext cx="9327931" cy="56733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FBE20D-EE8E-2C4A-D396-2665830440AB}"/>
              </a:ext>
            </a:extLst>
          </p:cNvPr>
          <p:cNvSpPr/>
          <p:nvPr/>
        </p:nvSpPr>
        <p:spPr>
          <a:xfrm>
            <a:off x="11134630" y="4776302"/>
            <a:ext cx="827063" cy="95442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6C86F5-DF39-CCAD-A6FF-996A47818C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901" y="5000023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28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9499903"/>
              </p:ext>
            </p:extLst>
          </p:nvPr>
        </p:nvGraphicFramePr>
        <p:xfrm>
          <a:off x="-2" y="5446781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" y="5446781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577009" y="275425"/>
            <a:ext cx="11125200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3600" b="1" i="0" dirty="0">
                <a:solidFill>
                  <a:srgbClr val="030303"/>
                </a:solidFill>
                <a:effectLst/>
                <a:latin typeface="Comic Sans MS" panose="030F0702030302020204" pitchFamily="66" charset="0"/>
              </a:rPr>
              <a:t>60 Seconds of Fire Safety-Babysitting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6E9278-C2FA-E838-1F6D-6E661AE888C8}"/>
              </a:ext>
            </a:extLst>
          </p:cNvPr>
          <p:cNvSpPr/>
          <p:nvPr/>
        </p:nvSpPr>
        <p:spPr>
          <a:xfrm>
            <a:off x="11134630" y="4776302"/>
            <a:ext cx="827063" cy="9544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F69A71-98A2-B0A8-18DC-06C1BE096854}"/>
              </a:ext>
            </a:extLst>
          </p:cNvPr>
          <p:cNvSpPr/>
          <p:nvPr/>
        </p:nvSpPr>
        <p:spPr>
          <a:xfrm>
            <a:off x="1546483" y="5316475"/>
            <a:ext cx="9099029" cy="629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HCFMO. (2021, May 20). </a:t>
            </a:r>
            <a:r>
              <a:rPr lang="en-US" sz="1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60 Seconds of Fire Safety – Babysitting </a:t>
            </a:r>
            <a:r>
              <a:rPr lang="en-US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YouTube. </a:t>
            </a:r>
            <a:r>
              <a:rPr lang="en-US" sz="12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https://www.youtube.com/watch?v=PD-neQLLsWk</a:t>
            </a:r>
            <a:endParaRPr lang="en-CA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C05DA0-EDB3-371E-495E-30C9D4F2E2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901" y="5000023"/>
            <a:ext cx="769566" cy="724562"/>
          </a:xfrm>
          <a:prstGeom prst="rect">
            <a:avLst/>
          </a:prstGeom>
        </p:spPr>
      </p:pic>
      <p:sp>
        <p:nvSpPr>
          <p:cNvPr id="8" name="Rectangle 7">
            <a:hlinkClick r:id="rId7"/>
            <a:extLst>
              <a:ext uri="{FF2B5EF4-FFF2-40B4-BE49-F238E27FC236}">
                <a16:creationId xmlns:a16="http://schemas.microsoft.com/office/drawing/2014/main" id="{E24D4786-EFCA-768B-9E15-B923D0184E01}"/>
              </a:ext>
            </a:extLst>
          </p:cNvPr>
          <p:cNvSpPr/>
          <p:nvPr/>
        </p:nvSpPr>
        <p:spPr>
          <a:xfrm>
            <a:off x="2459253" y="1031895"/>
            <a:ext cx="7188591" cy="4043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7104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102680"/>
              </p:ext>
            </p:extLst>
          </p:nvPr>
        </p:nvGraphicFramePr>
        <p:xfrm>
          <a:off x="-1" y="5362304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62304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577009" y="275425"/>
            <a:ext cx="11125200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3600" b="1" i="0" dirty="0">
                <a:solidFill>
                  <a:srgbClr val="030303"/>
                </a:solidFill>
                <a:effectLst/>
                <a:latin typeface="Comic Sans MS" panose="030F0702030302020204" pitchFamily="66" charset="0"/>
              </a:rPr>
              <a:t>If ther</a:t>
            </a:r>
            <a:r>
              <a:rPr lang="en-US" sz="3600" b="1" dirty="0">
                <a:solidFill>
                  <a:srgbClr val="030303"/>
                </a:solidFill>
                <a:latin typeface="Comic Sans MS" panose="030F0702030302020204" pitchFamily="66" charset="0"/>
              </a:rPr>
              <a:t>e is a fire:</a:t>
            </a:r>
            <a:endParaRPr lang="en-US" sz="3600" b="1" i="0" dirty="0">
              <a:solidFill>
                <a:srgbClr val="030303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656E71-4FE8-AB3A-189E-BE6142512F8C}"/>
              </a:ext>
            </a:extLst>
          </p:cNvPr>
          <p:cNvSpPr/>
          <p:nvPr/>
        </p:nvSpPr>
        <p:spPr>
          <a:xfrm>
            <a:off x="1143000" y="1024802"/>
            <a:ext cx="9821097" cy="4527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l">
              <a:buFont typeface="+mj-lt"/>
              <a:buAutoNum type="arabicPeriod"/>
            </a:pPr>
            <a:r>
              <a:rPr lang="en-US" sz="3600" i="0" dirty="0">
                <a:solidFill>
                  <a:srgbClr val="030303"/>
                </a:solidFill>
                <a:effectLst/>
                <a:latin typeface="Comic Sans MS" panose="030F0702030302020204" pitchFamily="66" charset="0"/>
              </a:rPr>
              <a:t>Gather up the children.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600" i="0" dirty="0">
                <a:solidFill>
                  <a:srgbClr val="030303"/>
                </a:solidFill>
                <a:effectLst/>
                <a:latin typeface="Comic Sans MS" panose="030F0702030302020204" pitchFamily="66" charset="0"/>
              </a:rPr>
              <a:t>Get everyone outside quickly.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600" dirty="0">
                <a:solidFill>
                  <a:srgbClr val="030303"/>
                </a:solidFill>
                <a:latin typeface="Comic Sans MS" panose="030F0702030302020204" pitchFamily="66" charset="0"/>
              </a:rPr>
              <a:t>Go to the nearest neighbor and ask an adult for help.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600" dirty="0">
                <a:solidFill>
                  <a:srgbClr val="030303"/>
                </a:solidFill>
                <a:latin typeface="Comic Sans MS" panose="030F0702030302020204" pitchFamily="66" charset="0"/>
              </a:rPr>
              <a:t>Call 911.</a:t>
            </a:r>
          </a:p>
          <a:p>
            <a:pPr algn="l"/>
            <a:endParaRPr lang="en-US" sz="3600" b="1" dirty="0">
              <a:solidFill>
                <a:srgbClr val="030303"/>
              </a:solidFill>
              <a:latin typeface="Comic Sans MS" panose="030F0702030302020204" pitchFamily="66" charset="0"/>
            </a:endParaRPr>
          </a:p>
          <a:p>
            <a:pPr algn="l"/>
            <a:endParaRPr lang="en-US" sz="3600" b="1" i="0" dirty="0">
              <a:solidFill>
                <a:srgbClr val="030303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F88224-4612-3904-E586-192D5BFF7B91}"/>
              </a:ext>
            </a:extLst>
          </p:cNvPr>
          <p:cNvSpPr/>
          <p:nvPr/>
        </p:nvSpPr>
        <p:spPr>
          <a:xfrm>
            <a:off x="11134630" y="4776302"/>
            <a:ext cx="827063" cy="9544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34CCE2-363E-424A-6B48-47E645FEA7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901" y="5000023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3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485</Words>
  <Application>Microsoft Office PowerPoint</Application>
  <PresentationFormat>Widescreen</PresentationFormat>
  <Paragraphs>52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Helvetica</vt:lpstr>
      <vt:lpstr>Helvetica 65 Medium</vt:lpstr>
      <vt:lpstr>Roboto</vt:lpstr>
      <vt:lpstr>Tahoma</vt:lpstr>
      <vt:lpstr>Times New Roman</vt:lpstr>
      <vt:lpstr>Wingdings</vt:lpstr>
      <vt:lpstr>YouTube Sans</vt:lpstr>
      <vt:lpstr>1_Office Theme</vt:lpstr>
      <vt:lpstr>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8</cp:revision>
  <dcterms:created xsi:type="dcterms:W3CDTF">2022-08-17T22:17:55Z</dcterms:created>
  <dcterms:modified xsi:type="dcterms:W3CDTF">2022-11-22T21:38:26Z</dcterms:modified>
</cp:coreProperties>
</file>