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9" r:id="rId2"/>
    <p:sldId id="301" r:id="rId3"/>
    <p:sldId id="302" r:id="rId4"/>
    <p:sldId id="30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z8jNFd4lk29qCPAaToUr+A==" hashData="1jokZbNbgO334q9yS1GnX2ZEeJ3obJR4xNo95b6WEx3de7etrFqTXANHPNB5MnQ8qwZyJImgdLyq1ZKCcLr5tA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0FB5AA9-40FE-448D-94B2-91CFD7A315D8}" v="18" dt="2022-11-10T19:58:14.8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58351" autoAdjust="0"/>
  </p:normalViewPr>
  <p:slideViewPr>
    <p:cSldViewPr snapToGrid="0">
      <p:cViewPr varScale="1">
        <p:scale>
          <a:sx n="65" d="100"/>
          <a:sy n="65" d="100"/>
        </p:scale>
        <p:origin x="235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ym Keith" userId="8510a1b8fa4ba23a" providerId="LiveId" clId="{CC6DDF5C-362A-4A14-91C4-398F66B23B5C}"/>
    <pc:docChg chg="custSel addSld delSld modSld">
      <pc:chgData name="Kym Keith" userId="8510a1b8fa4ba23a" providerId="LiveId" clId="{CC6DDF5C-362A-4A14-91C4-398F66B23B5C}" dt="2022-11-10T20:44:30.586" v="15" actId="1076"/>
      <pc:docMkLst>
        <pc:docMk/>
      </pc:docMkLst>
      <pc:sldChg chg="addSp delSp modSp mod">
        <pc:chgData name="Kym Keith" userId="8510a1b8fa4ba23a" providerId="LiveId" clId="{CC6DDF5C-362A-4A14-91C4-398F66B23B5C}" dt="2022-11-10T20:44:30.586" v="15" actId="1076"/>
        <pc:sldMkLst>
          <pc:docMk/>
          <pc:sldMk cId="822926021" sldId="259"/>
        </pc:sldMkLst>
        <pc:spChg chg="del">
          <ac:chgData name="Kym Keith" userId="8510a1b8fa4ba23a" providerId="LiveId" clId="{CC6DDF5C-362A-4A14-91C4-398F66B23B5C}" dt="2022-11-10T20:43:31.831" v="0" actId="478"/>
          <ac:spMkLst>
            <pc:docMk/>
            <pc:sldMk cId="822926021" sldId="259"/>
            <ac:spMk id="3" creationId="{795906F1-047D-78D0-DE1C-024D3E66F46D}"/>
          </ac:spMkLst>
        </pc:spChg>
        <pc:picChg chg="add mod">
          <ac:chgData name="Kym Keith" userId="8510a1b8fa4ba23a" providerId="LiveId" clId="{CC6DDF5C-362A-4A14-91C4-398F66B23B5C}" dt="2022-11-10T20:44:30.586" v="15" actId="1076"/>
          <ac:picMkLst>
            <pc:docMk/>
            <pc:sldMk cId="822926021" sldId="259"/>
            <ac:picMk id="13" creationId="{44440A84-5DB4-CC86-81FE-07AD1B765C7D}"/>
          </ac:picMkLst>
        </pc:picChg>
      </pc:sldChg>
      <pc:sldChg chg="addSp delSp modSp mod">
        <pc:chgData name="Kym Keith" userId="8510a1b8fa4ba23a" providerId="LiveId" clId="{CC6DDF5C-362A-4A14-91C4-398F66B23B5C}" dt="2022-11-10T20:44:19.996" v="13"/>
        <pc:sldMkLst>
          <pc:docMk/>
          <pc:sldMk cId="4167256178" sldId="301"/>
        </pc:sldMkLst>
        <pc:spChg chg="del">
          <ac:chgData name="Kym Keith" userId="8510a1b8fa4ba23a" providerId="LiveId" clId="{CC6DDF5C-362A-4A14-91C4-398F66B23B5C}" dt="2022-11-10T20:43:34.900" v="1" actId="478"/>
          <ac:spMkLst>
            <pc:docMk/>
            <pc:sldMk cId="4167256178" sldId="301"/>
            <ac:spMk id="7" creationId="{99E844E9-8548-2769-9415-D0D675FCDDED}"/>
          </ac:spMkLst>
        </pc:spChg>
        <pc:picChg chg="add mod">
          <ac:chgData name="Kym Keith" userId="8510a1b8fa4ba23a" providerId="LiveId" clId="{CC6DDF5C-362A-4A14-91C4-398F66B23B5C}" dt="2022-11-10T20:44:19.996" v="13"/>
          <ac:picMkLst>
            <pc:docMk/>
            <pc:sldMk cId="4167256178" sldId="301"/>
            <ac:picMk id="6" creationId="{4C2404D9-E265-738D-3844-2C28E4577844}"/>
          </ac:picMkLst>
        </pc:picChg>
      </pc:sldChg>
      <pc:sldChg chg="addSp delSp modSp mod">
        <pc:chgData name="Kym Keith" userId="8510a1b8fa4ba23a" providerId="LiveId" clId="{CC6DDF5C-362A-4A14-91C4-398F66B23B5C}" dt="2022-11-10T20:44:18.163" v="12"/>
        <pc:sldMkLst>
          <pc:docMk/>
          <pc:sldMk cId="1920082411" sldId="302"/>
        </pc:sldMkLst>
        <pc:spChg chg="del">
          <ac:chgData name="Kym Keith" userId="8510a1b8fa4ba23a" providerId="LiveId" clId="{CC6DDF5C-362A-4A14-91C4-398F66B23B5C}" dt="2022-11-10T20:43:38.248" v="2" actId="478"/>
          <ac:spMkLst>
            <pc:docMk/>
            <pc:sldMk cId="1920082411" sldId="302"/>
            <ac:spMk id="9" creationId="{335892D6-E3B3-4FDB-A7A3-8E5E57551E70}"/>
          </ac:spMkLst>
        </pc:spChg>
        <pc:picChg chg="add mod">
          <ac:chgData name="Kym Keith" userId="8510a1b8fa4ba23a" providerId="LiveId" clId="{CC6DDF5C-362A-4A14-91C4-398F66B23B5C}" dt="2022-11-10T20:44:18.163" v="12"/>
          <ac:picMkLst>
            <pc:docMk/>
            <pc:sldMk cId="1920082411" sldId="302"/>
            <ac:picMk id="10" creationId="{ABE84FA9-FF22-B57A-AE1E-5381F244C71F}"/>
          </ac:picMkLst>
        </pc:picChg>
      </pc:sldChg>
      <pc:sldChg chg="addSp delSp modSp mod">
        <pc:chgData name="Kym Keith" userId="8510a1b8fa4ba23a" providerId="LiveId" clId="{CC6DDF5C-362A-4A14-91C4-398F66B23B5C}" dt="2022-11-10T20:44:16.082" v="11"/>
        <pc:sldMkLst>
          <pc:docMk/>
          <pc:sldMk cId="3361559467" sldId="304"/>
        </pc:sldMkLst>
        <pc:spChg chg="del">
          <ac:chgData name="Kym Keith" userId="8510a1b8fa4ba23a" providerId="LiveId" clId="{CC6DDF5C-362A-4A14-91C4-398F66B23B5C}" dt="2022-11-10T20:43:40.715" v="3" actId="478"/>
          <ac:spMkLst>
            <pc:docMk/>
            <pc:sldMk cId="3361559467" sldId="304"/>
            <ac:spMk id="6" creationId="{25715ED7-D839-E3F6-134B-47C93CDBF8A9}"/>
          </ac:spMkLst>
        </pc:spChg>
        <pc:picChg chg="add mod">
          <ac:chgData name="Kym Keith" userId="8510a1b8fa4ba23a" providerId="LiveId" clId="{CC6DDF5C-362A-4A14-91C4-398F66B23B5C}" dt="2022-11-10T20:44:16.082" v="11"/>
          <ac:picMkLst>
            <pc:docMk/>
            <pc:sldMk cId="3361559467" sldId="304"/>
            <ac:picMk id="7" creationId="{866D6097-CC70-3114-2B52-D1C63E0FB3CA}"/>
          </ac:picMkLst>
        </pc:picChg>
      </pc:sldChg>
      <pc:sldChg chg="addSp delSp modSp mod">
        <pc:chgData name="Kym Keith" userId="8510a1b8fa4ba23a" providerId="LiveId" clId="{CC6DDF5C-362A-4A14-91C4-398F66B23B5C}" dt="2022-11-10T20:43:57.684" v="6" actId="1076"/>
        <pc:sldMkLst>
          <pc:docMk/>
          <pc:sldMk cId="2831138698" sldId="307"/>
        </pc:sldMkLst>
        <pc:spChg chg="del">
          <ac:chgData name="Kym Keith" userId="8510a1b8fa4ba23a" providerId="LiveId" clId="{CC6DDF5C-362A-4A14-91C4-398F66B23B5C}" dt="2022-11-10T20:43:44.793" v="4" actId="478"/>
          <ac:spMkLst>
            <pc:docMk/>
            <pc:sldMk cId="2831138698" sldId="307"/>
            <ac:spMk id="3" creationId="{50011999-4901-924C-648D-33570A59F7FC}"/>
          </ac:spMkLst>
        </pc:spChg>
        <pc:picChg chg="add mod">
          <ac:chgData name="Kym Keith" userId="8510a1b8fa4ba23a" providerId="LiveId" clId="{CC6DDF5C-362A-4A14-91C4-398F66B23B5C}" dt="2022-11-10T20:43:57.684" v="6" actId="1076"/>
          <ac:picMkLst>
            <pc:docMk/>
            <pc:sldMk cId="2831138698" sldId="307"/>
            <ac:picMk id="6" creationId="{4B920CB6-ED91-9E0A-CCE3-6669D867422A}"/>
          </ac:picMkLst>
        </pc:picChg>
      </pc:sldChg>
      <pc:sldChg chg="add del">
        <pc:chgData name="Kym Keith" userId="8510a1b8fa4ba23a" providerId="LiveId" clId="{CC6DDF5C-362A-4A14-91C4-398F66B23B5C}" dt="2022-11-10T20:44:05.886" v="8"/>
        <pc:sldMkLst>
          <pc:docMk/>
          <pc:sldMk cId="2431251548" sldId="308"/>
        </pc:sldMkLst>
      </pc:sldChg>
      <pc:sldChg chg="add del">
        <pc:chgData name="Kym Keith" userId="8510a1b8fa4ba23a" providerId="LiveId" clId="{CC6DDF5C-362A-4A14-91C4-398F66B23B5C}" dt="2022-11-10T20:44:09.426" v="10"/>
        <pc:sldMkLst>
          <pc:docMk/>
          <pc:sldMk cId="3145050484" sldId="30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A88F27-5D56-471E-BC83-A25F345226CC}" type="datetimeFigureOut">
              <a:rPr lang="en-CA" smtClean="0"/>
              <a:t>2022-11-10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AA83F6-322B-4EA4-B1F3-D4C85FC4B38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466164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Added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A1A8D-68F0-48D3-AEFE-82F099779795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92997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Added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A1A8D-68F0-48D3-AEFE-82F099779795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63301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/>
              <a:t>S</a:t>
            </a:r>
            <a:r>
              <a:rPr lang="en-US" sz="1400" dirty="0"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ometimes taps have red for hot and blue for cold or H for hot and C for cold on them. </a:t>
            </a:r>
            <a:endParaRPr lang="en-CA" sz="1400" dirty="0">
              <a:effectLst/>
              <a:latin typeface="Helvetica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A1A8D-68F0-48D3-AEFE-82F099779795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94609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lnSpc>
                <a:spcPct val="106000"/>
              </a:lnSpc>
              <a:buFont typeface="Symbol" panose="05050102010706020507" pitchFamily="18" charset="2"/>
              <a:buChar char=""/>
            </a:pPr>
            <a:r>
              <a:rPr lang="en-US" sz="1400" dirty="0"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Sometimes they don’t have labels and you have to guess. </a:t>
            </a:r>
            <a:endParaRPr lang="en-CA" sz="1400" dirty="0">
              <a:effectLst/>
              <a:latin typeface="Helvetica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6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1400" dirty="0"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You should always have an adult run your bath or turn on the taps for you.</a:t>
            </a:r>
            <a:endParaRPr lang="en-CA" sz="1400" dirty="0">
              <a:effectLst/>
              <a:latin typeface="Helvetica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A1A8D-68F0-48D3-AEFE-82F099779795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87852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lnSpc>
                <a:spcPct val="106000"/>
              </a:lnSpc>
              <a:buFont typeface="Symbol" panose="05050102010706020507" pitchFamily="18" charset="2"/>
              <a:buNone/>
            </a:pPr>
            <a:r>
              <a:rPr lang="en-NZ" sz="1400" dirty="0"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Fire is like this triangle. It needs 3 things to be a fire: oxygen, fuel</a:t>
            </a:r>
            <a:r>
              <a:rPr lang="en-US" sz="1400" dirty="0"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,</a:t>
            </a:r>
            <a:r>
              <a:rPr lang="en-NZ" sz="1400" dirty="0"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 and heat.</a:t>
            </a:r>
          </a:p>
          <a:p>
            <a:pPr marL="0" lvl="0" indent="0">
              <a:lnSpc>
                <a:spcPct val="106000"/>
              </a:lnSpc>
              <a:buFont typeface="Symbol" panose="05050102010706020507" pitchFamily="18" charset="2"/>
              <a:buNone/>
            </a:pPr>
            <a:endParaRPr lang="en-NZ" sz="1400" dirty="0">
              <a:effectLst/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  <a:p>
            <a:pPr marL="342900" lvl="0" indent="-342900">
              <a:lnSpc>
                <a:spcPct val="106000"/>
              </a:lnSpc>
              <a:buFont typeface="Wingdings" panose="05000000000000000000" pitchFamily="2" charset="2"/>
              <a:buChar char=""/>
            </a:pPr>
            <a:r>
              <a:rPr lang="en-NZ" sz="1400" dirty="0"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What is heat? (what are some of the things we learned earlier that make heat?</a:t>
            </a:r>
            <a:endParaRPr lang="en-CA" sz="1400" dirty="0">
              <a:effectLst/>
              <a:latin typeface="Helvetica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6000"/>
              </a:lnSpc>
              <a:buFont typeface="Wingdings" panose="05000000000000000000" pitchFamily="2" charset="2"/>
              <a:buChar char=""/>
            </a:pPr>
            <a:r>
              <a:rPr lang="en-NZ" sz="1400" dirty="0"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What is oxygen (air)</a:t>
            </a:r>
            <a:endParaRPr lang="en-CA" sz="1400" dirty="0">
              <a:effectLst/>
              <a:latin typeface="Helvetica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6000"/>
              </a:lnSpc>
              <a:spcAft>
                <a:spcPts val="800"/>
              </a:spcAft>
              <a:buFont typeface="Wingdings" panose="05000000000000000000" pitchFamily="2" charset="2"/>
              <a:buChar char=""/>
            </a:pPr>
            <a:r>
              <a:rPr lang="en-NZ" sz="1400" dirty="0"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What is fuel? (something that burns)</a:t>
            </a:r>
          </a:p>
          <a:p>
            <a:pPr marL="342900" lvl="0" indent="-342900">
              <a:lnSpc>
                <a:spcPct val="106000"/>
              </a:lnSpc>
              <a:spcAft>
                <a:spcPts val="800"/>
              </a:spcAft>
              <a:buFont typeface="Wingdings" panose="05000000000000000000" pitchFamily="2" charset="2"/>
              <a:buChar char=""/>
            </a:pPr>
            <a:r>
              <a:rPr lang="en-NZ" sz="1400" dirty="0"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What kinds of things burn?</a:t>
            </a:r>
            <a:endParaRPr lang="en-CA" sz="1400" dirty="0">
              <a:effectLst/>
              <a:latin typeface="Helvetica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None/>
              <a:tabLst/>
              <a:defRPr/>
            </a:pPr>
            <a:endParaRPr lang="en-NZ" sz="1800" b="1" dirty="0">
              <a:effectLst/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  <a:p>
            <a:pPr marL="0" lvl="0" indent="0">
              <a:lnSpc>
                <a:spcPct val="106000"/>
              </a:lnSpc>
              <a:buFont typeface="Symbol" panose="05050102010706020507" pitchFamily="18" charset="2"/>
              <a:buNone/>
            </a:pPr>
            <a:endParaRPr lang="en-CA" sz="1800" dirty="0">
              <a:effectLst/>
              <a:latin typeface="Helvetica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6000"/>
              </a:lnSpc>
              <a:buFont typeface="Symbol" panose="05050102010706020507" pitchFamily="18" charset="2"/>
              <a:buNone/>
            </a:pPr>
            <a:endParaRPr lang="en-CA" sz="1800" dirty="0">
              <a:effectLst/>
              <a:latin typeface="Helvetica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A1A8D-68F0-48D3-AEFE-82F099779795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16554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14136A-38F6-4DE9-8D3E-478C58AAAE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FC4C05-5B74-4345-9264-BEF3934AEE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132F3C-E0B0-47B1-B67D-940D1C893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10/11/2022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43B993-E6FD-4236-A9C5-C892F0850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DD4B01-11B9-4CC1-A6FF-939A4744B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01924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237A4-4BEF-4155-B564-B1FC7690E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180816-7E5A-4018-9935-B2D2F85B81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8AEE0B-01A9-4856-AD10-2D222EEF6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10/11/2022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1EFA86-7DEE-481D-B33B-38ED14EDF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37513C-17D5-49C3-84C5-D003AFABC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786432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626EF-C067-465F-9196-0C86AA1E1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EE26E0-0E46-4BB9-A72E-D5C1A798E8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58E71D-D6BB-4215-8C26-43CB139D7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10/11/2022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9F0F1C-E677-4E17-A727-04A1D66DE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791429-915E-47A2-9DA0-1F76BFC29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028952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7CCA1-E080-47E5-BA11-32B6B0920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E48ACA-4E73-4843-90E5-C56B335962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0B12D2-111C-4278-9E91-D8E7F57FE7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8B85ED-93A2-4A08-B93D-E711C58AE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10/11/2022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560FA6-73F5-4A65-A1E4-46904A5AF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83C46A-81F4-4D1D-A0B8-18551D946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781157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E96FD-8523-44FA-B929-0F3E8C107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29B094-BC5F-4146-AF2E-FBA86B24E5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302922-159D-4A29-8C2E-2A41CDC6C6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C2EA4C-5441-46FD-86ED-A8E3EB3D07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A8B9B5-C830-4402-84DA-64BCE6C7B2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EE1B72-AE22-42E0-B6BE-E185E6997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10/11/2022</a:t>
            </a:fld>
            <a:endParaRPr lang="en-N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F565A7F-38FC-4F2D-834A-16E36A6CE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DB71E2F-601C-4FC4-8E44-4001C5B47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778953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BB1EB-39EB-4BF7-956C-A5BB4D05D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9F91A4-5948-4AF4-9CC8-ACE5A957C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10/11/2022</a:t>
            </a:fld>
            <a:endParaRPr lang="en-N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C0222D-838F-4D91-A874-3D33CE3BE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874B2A-B862-4EFD-8117-500D09EA7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711726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C71DF0-F475-4C2A-8DE6-94DDC9846E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10/11/2022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ADA19E-2E85-44A0-AF17-2B4671538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D56AB6-4B25-4206-95B6-5AB5C5C53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993521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75AC8-E26D-47A4-87A1-F9984F3E6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92F148-A234-41D7-A3B3-4FEB3E27BD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777DAE-64CC-484D-92EB-875166F99C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79C376-1A31-4BFE-814B-226B6572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10/11/2022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4F07B9-5787-4DB3-A2D0-774A90E43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3B7875-DB38-4832-8452-E36662A6E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58262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F3EAD-D562-45FB-9646-65B36C2062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2F6D7AA-9758-46B3-9BCC-2559EFCDF0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0D80FD-A305-49D9-8293-90C155BCD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050DA8-9083-4023-82C4-DA62C1101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10/11/2022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1C8802-A075-4A00-AB56-DA67A2043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639168-AAA4-40E7-98A6-340855657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457142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463DEE-2823-43F2-9491-D2181E572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95DD97-D2F1-4C62-B613-F4BCD64600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D9E25E-3B35-42B8-8F69-B3460B71C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10/11/2022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60BB8F-D0A1-4F9D-833C-F46D8645F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D5395-AA6F-4276-B88E-AD0EE3D7C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820197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91BCC03-865B-4682-BDB9-B7A014064F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B421EE-908E-4DC9-A949-CC9E0AA536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38B62E-67CE-49FA-8575-9BA814441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10/11/2022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3ADA9D-182C-42C2-B4EA-2ADD89688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0BFF28-ED0F-401D-8AFD-BA8ADC2AA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042281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130F7F8-15AB-4C75-B203-C3F970F8E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37DA95-1D16-40C9-A5F9-46CA467BFA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F3FF72-B0FC-4BFD-B0CA-EC34B92CCC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F8F5EA-BC8E-4492-B7E3-7D8D035A0014}" type="datetimeFigureOut">
              <a:rPr lang="en-NZ" smtClean="0"/>
              <a:t>10/11/2022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70B31F-99DA-4996-BBEB-08D417A981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333CA5-1E30-4BA1-BD5E-32829BC7F2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47371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oleObject" Target="../embeddings/oleObject2.bin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sparky.org/videos?playlistVideoId=6237281189001" TargetMode="External"/><Relationship Id="rId5" Type="http://schemas.openxmlformats.org/officeDocument/2006/relationships/image" Target="../media/image7.png"/><Relationship Id="rId4" Type="http://schemas.openxmlformats.org/officeDocument/2006/relationships/image" Target="../media/image6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oleObject" Target="../embeddings/oleObject3.bin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oleObject" Target="../embeddings/oleObject4.bin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7.png"/><Relationship Id="rId4" Type="http://schemas.openxmlformats.org/officeDocument/2006/relationships/image" Target="../media/image6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6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v</a:t>
            </a:r>
          </a:p>
        </p:txBody>
      </p:sp>
      <p:pic>
        <p:nvPicPr>
          <p:cNvPr id="8" name="Content Placeholder 7" descr="Repair Team Sasquatch">
            <a:extLst>
              <a:ext uri="{FF2B5EF4-FFF2-40B4-BE49-F238E27FC236}">
                <a16:creationId xmlns:a16="http://schemas.microsoft.com/office/drawing/2014/main" id="{08E6116F-1581-6C27-C092-8D59F0CF6D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890" y="2434653"/>
            <a:ext cx="1083921" cy="1083921"/>
          </a:xfr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1628775" y="1600200"/>
            <a:ext cx="8705850" cy="40005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41622" t="55989" r="40379" b="30499"/>
          <a:stretch/>
        </p:blipFill>
        <p:spPr>
          <a:xfrm>
            <a:off x="0" y="6025895"/>
            <a:ext cx="7501128" cy="83210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41622" t="55989" r="15531" b="30499"/>
          <a:stretch/>
        </p:blipFill>
        <p:spPr>
          <a:xfrm>
            <a:off x="7501128" y="6028041"/>
            <a:ext cx="4690872" cy="83210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981700" y="1883252"/>
            <a:ext cx="452108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Helvetica 65 Medium" panose="020B0500000000000000"/>
                <a:ea typeface="+mn-ea"/>
                <a:cs typeface="Times New Roman" panose="02020603050405020304" pitchFamily="18" charset="0"/>
              </a:rPr>
              <a:t>Fire Safety Course: K-1 Fire Facts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0304797-4CBD-455C-99CA-3FC43DEA8A87}"/>
              </a:ext>
            </a:extLst>
          </p:cNvPr>
          <p:cNvSpPr txBox="1"/>
          <p:nvPr/>
        </p:nvSpPr>
        <p:spPr>
          <a:xfrm>
            <a:off x="6212648" y="3349387"/>
            <a:ext cx="35394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2000" b="0" i="0" u="none" strike="noStrike" kern="1200" cap="none" spc="0" normalizeH="0" baseline="0" noProof="0" dirty="0">
                <a:ln>
                  <a:noFill/>
                </a:ln>
                <a:solidFill>
                  <a:srgbClr val="044E77"/>
                </a:solidFill>
                <a:effectLst/>
                <a:uLnTx/>
                <a:uFillTx/>
                <a:latin typeface="Helvetica 65 Medium" panose="020B0500000000000000" pitchFamily="34" charset="0"/>
                <a:ea typeface="+mn-ea"/>
                <a:cs typeface="+mn-cs"/>
              </a:rPr>
              <a:t>First Nations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2000" b="0" i="0" u="none" strike="noStrike" kern="1200" cap="none" spc="0" normalizeH="0" baseline="0" noProof="0" dirty="0">
                <a:ln>
                  <a:noFill/>
                </a:ln>
                <a:solidFill>
                  <a:srgbClr val="044E77"/>
                </a:solidFill>
                <a:effectLst/>
                <a:uLnTx/>
                <a:uFillTx/>
                <a:latin typeface="Helvetica 65 Medium" panose="020B0500000000000000" pitchFamily="34" charset="0"/>
                <a:ea typeface="+mn-ea"/>
                <a:cs typeface="+mn-cs"/>
              </a:rPr>
              <a:t>Technical Services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2000" b="0" i="0" u="none" strike="noStrike" kern="1200" cap="none" spc="0" normalizeH="0" baseline="0" noProof="0" dirty="0">
                <a:ln>
                  <a:noFill/>
                </a:ln>
                <a:solidFill>
                  <a:srgbClr val="044E77"/>
                </a:solidFill>
                <a:effectLst/>
                <a:uLnTx/>
                <a:uFillTx/>
                <a:latin typeface="Helvetica 65 Medium" panose="020B0500000000000000" pitchFamily="34" charset="0"/>
                <a:ea typeface="+mn-ea"/>
                <a:cs typeface="+mn-cs"/>
              </a:rPr>
              <a:t>Advisory Group Inc.</a:t>
            </a:r>
          </a:p>
        </p:txBody>
      </p:sp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5517C159-77FD-490A-AC8A-5A7067755C3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8428602"/>
              </p:ext>
            </p:extLst>
          </p:nvPr>
        </p:nvGraphicFramePr>
        <p:xfrm>
          <a:off x="2539208" y="1847512"/>
          <a:ext cx="3239021" cy="3410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10983960" imgH="11669760" progId="">
                  <p:embed/>
                </p:oleObj>
              </mc:Choice>
              <mc:Fallback>
                <p:oleObj r:id="rId5" imgW="10983960" imgH="11669760" progId="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5517C159-77FD-490A-AC8A-5A7067755C3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539208" y="1847512"/>
                        <a:ext cx="3239021" cy="34102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A68C3E8C-4296-7B39-1D83-F745F5B3E72A}"/>
              </a:ext>
            </a:extLst>
          </p:cNvPr>
          <p:cNvSpPr/>
          <p:nvPr/>
        </p:nvSpPr>
        <p:spPr>
          <a:xfrm>
            <a:off x="10851647" y="4779512"/>
            <a:ext cx="1111753" cy="1201783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D02722C-3D70-50D3-5296-ED58607F3E5A}"/>
              </a:ext>
            </a:extLst>
          </p:cNvPr>
          <p:cNvSpPr/>
          <p:nvPr/>
        </p:nvSpPr>
        <p:spPr>
          <a:xfrm>
            <a:off x="2314824" y="5039749"/>
            <a:ext cx="7795647" cy="9349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Fire Prevention is Everyone’s Responsibility</a:t>
            </a:r>
            <a:endParaRPr lang="en-CA" sz="2400" i="1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4440A84-5DB4-CC86-81FE-07AD1B765C7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5072" y="5144926"/>
            <a:ext cx="769566" cy="724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926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1385FF65-1D0E-4310-8C6A-26A49312E90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1" y="5379285"/>
          <a:ext cx="12192001" cy="15571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2698280" imgH="1638000" progId="">
                  <p:embed/>
                </p:oleObj>
              </mc:Choice>
              <mc:Fallback>
                <p:oleObj r:id="rId3" imgW="12698280" imgH="1638000" progId="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1385FF65-1D0E-4310-8C6A-26A49312E90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" y="5379285"/>
                        <a:ext cx="12192001" cy="15571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l="53815" t="83879" r="39760"/>
          <a:stretch/>
        </p:blipFill>
        <p:spPr>
          <a:xfrm>
            <a:off x="0" y="5908830"/>
            <a:ext cx="12192000" cy="112286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08546B3-8A3D-41FC-9099-4CDBBE7A6337}"/>
              </a:ext>
            </a:extLst>
          </p:cNvPr>
          <p:cNvSpPr txBox="1"/>
          <p:nvPr/>
        </p:nvSpPr>
        <p:spPr>
          <a:xfrm>
            <a:off x="9884426" y="6120910"/>
            <a:ext cx="1817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65 Medium" panose="020B0500000000000000"/>
                <a:ea typeface="+mn-ea"/>
                <a:cs typeface="+mn-cs"/>
              </a:rPr>
              <a:t>tsag.net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24959" y="150206"/>
            <a:ext cx="89369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Hot, Not Hot or Sometimes Hot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44E77"/>
              </a:solidFill>
              <a:effectLst/>
              <a:uLnTx/>
              <a:uFillTx/>
              <a:latin typeface="Helvetica 65 Medium" panose="020B0500000000000000"/>
              <a:ea typeface="+mn-ea"/>
              <a:cs typeface="+mn-cs"/>
            </a:endParaRPr>
          </a:p>
        </p:txBody>
      </p:sp>
      <p:sp>
        <p:nvSpPr>
          <p:cNvPr id="2" name="Rectangle 1">
            <a:hlinkClick r:id="rId6"/>
            <a:extLst>
              <a:ext uri="{FF2B5EF4-FFF2-40B4-BE49-F238E27FC236}">
                <a16:creationId xmlns:a16="http://schemas.microsoft.com/office/drawing/2014/main" id="{C3CA85FB-E3C4-B17A-3E41-1451E5E9A666}"/>
              </a:ext>
            </a:extLst>
          </p:cNvPr>
          <p:cNvSpPr/>
          <p:nvPr/>
        </p:nvSpPr>
        <p:spPr>
          <a:xfrm>
            <a:off x="1904286" y="1119961"/>
            <a:ext cx="8383425" cy="421289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B2818D2-DDA4-D358-3D37-F6E3F9CD88BA}"/>
              </a:ext>
            </a:extLst>
          </p:cNvPr>
          <p:cNvSpPr/>
          <p:nvPr/>
        </p:nvSpPr>
        <p:spPr>
          <a:xfrm>
            <a:off x="1801737" y="5332860"/>
            <a:ext cx="8383425" cy="5759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National Fire Protection Association Kids. (n.d.-c). </a:t>
            </a:r>
            <a:r>
              <a:rPr lang="en-US" sz="14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Hot, Not Hot, or Sometimes Hot </a:t>
            </a:r>
            <a:r>
              <a:rPr lang="en-US" sz="1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[Video]. </a:t>
            </a:r>
            <a:r>
              <a:rPr lang="en-US" sz="14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https://www.sparky.org/videos?playlistVideoId=6237281189001</a:t>
            </a:r>
            <a:endParaRPr lang="en-CA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78D7FAC-FE65-F051-854A-024C41E1530A}"/>
              </a:ext>
            </a:extLst>
          </p:cNvPr>
          <p:cNvSpPr/>
          <p:nvPr/>
        </p:nvSpPr>
        <p:spPr>
          <a:xfrm>
            <a:off x="11122797" y="4855645"/>
            <a:ext cx="827063" cy="954429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C2404D9-E265-738D-3844-2C28E457784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6916" y="4973309"/>
            <a:ext cx="769566" cy="724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2561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1385FF65-1D0E-4310-8C6A-26A49312E90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1" y="5379285"/>
          <a:ext cx="12192001" cy="15571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2698280" imgH="1638000" progId="">
                  <p:embed/>
                </p:oleObj>
              </mc:Choice>
              <mc:Fallback>
                <p:oleObj r:id="rId3" imgW="12698280" imgH="1638000" progId="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1385FF65-1D0E-4310-8C6A-26A49312E90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" y="5379285"/>
                        <a:ext cx="12192001" cy="15571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l="53815" t="83879" r="39760"/>
          <a:stretch/>
        </p:blipFill>
        <p:spPr>
          <a:xfrm>
            <a:off x="0" y="5908830"/>
            <a:ext cx="12192000" cy="112286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08546B3-8A3D-41FC-9099-4CDBBE7A6337}"/>
              </a:ext>
            </a:extLst>
          </p:cNvPr>
          <p:cNvSpPr txBox="1"/>
          <p:nvPr/>
        </p:nvSpPr>
        <p:spPr>
          <a:xfrm>
            <a:off x="9884426" y="6120910"/>
            <a:ext cx="1817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65 Medium" panose="020B0500000000000000"/>
                <a:ea typeface="+mn-ea"/>
                <a:cs typeface="+mn-cs"/>
              </a:rPr>
              <a:t>tsag.net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8200" y="150206"/>
            <a:ext cx="105312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</a:rPr>
              <a:t>Hot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</a:rPr>
              <a:t> and 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</a:rPr>
              <a:t>Cold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</a:endParaRPr>
          </a:p>
        </p:txBody>
      </p:sp>
      <p:pic>
        <p:nvPicPr>
          <p:cNvPr id="6" name="Picture 5" descr="Water taps with hot and cold controls">
            <a:extLst>
              <a:ext uri="{FF2B5EF4-FFF2-40B4-BE49-F238E27FC236}">
                <a16:creationId xmlns:a16="http://schemas.microsoft.com/office/drawing/2014/main" id="{4345CA95-095C-83B6-8038-A662FFBB49D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40" t="42817" r="24824" b="4826"/>
          <a:stretch/>
        </p:blipFill>
        <p:spPr>
          <a:xfrm>
            <a:off x="291598" y="1649573"/>
            <a:ext cx="5680414" cy="3362724"/>
          </a:xfrm>
          <a:prstGeom prst="rect">
            <a:avLst/>
          </a:prstGeom>
        </p:spPr>
      </p:pic>
      <p:pic>
        <p:nvPicPr>
          <p:cNvPr id="2" name="Picture 1" descr="Water taps with hot and cold controls">
            <a:extLst>
              <a:ext uri="{FF2B5EF4-FFF2-40B4-BE49-F238E27FC236}">
                <a16:creationId xmlns:a16="http://schemas.microsoft.com/office/drawing/2014/main" id="{9D2EBF72-1ACB-C7A6-AE85-1F627464119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40" t="42817" r="24824" b="4826"/>
          <a:stretch/>
        </p:blipFill>
        <p:spPr>
          <a:xfrm>
            <a:off x="6219989" y="1662705"/>
            <a:ext cx="5680413" cy="3362723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88F9E633-00F8-D071-BA74-5C22C6C774AE}"/>
              </a:ext>
            </a:extLst>
          </p:cNvPr>
          <p:cNvSpPr/>
          <p:nvPr/>
        </p:nvSpPr>
        <p:spPr>
          <a:xfrm>
            <a:off x="10646743" y="2267681"/>
            <a:ext cx="564506" cy="55544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/>
              <a:t>C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DE66450-4503-67DF-3809-72AF400C149D}"/>
              </a:ext>
            </a:extLst>
          </p:cNvPr>
          <p:cNvSpPr/>
          <p:nvPr/>
        </p:nvSpPr>
        <p:spPr>
          <a:xfrm>
            <a:off x="6774454" y="2291371"/>
            <a:ext cx="564506" cy="5244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/>
              <a:t>H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B46F951-9DB6-3449-7D2A-7BE3DCADCDA3}"/>
              </a:ext>
            </a:extLst>
          </p:cNvPr>
          <p:cNvSpPr/>
          <p:nvPr/>
        </p:nvSpPr>
        <p:spPr>
          <a:xfrm>
            <a:off x="11322477" y="5044048"/>
            <a:ext cx="752332" cy="817227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BE84FA9-FF22-B57A-AE1E-5381F244C71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6916" y="4973309"/>
            <a:ext cx="769566" cy="724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0824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1385FF65-1D0E-4310-8C6A-26A49312E90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1" y="5379285"/>
          <a:ext cx="12192001" cy="15571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2698280" imgH="1638000" progId="">
                  <p:embed/>
                </p:oleObj>
              </mc:Choice>
              <mc:Fallback>
                <p:oleObj r:id="rId3" imgW="12698280" imgH="1638000" progId="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1385FF65-1D0E-4310-8C6A-26A49312E90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" y="5379285"/>
                        <a:ext cx="12192001" cy="15571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l="53815" t="83879" r="39760"/>
          <a:stretch/>
        </p:blipFill>
        <p:spPr>
          <a:xfrm>
            <a:off x="0" y="5908830"/>
            <a:ext cx="12192000" cy="112286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08546B3-8A3D-41FC-9099-4CDBBE7A6337}"/>
              </a:ext>
            </a:extLst>
          </p:cNvPr>
          <p:cNvSpPr txBox="1"/>
          <p:nvPr/>
        </p:nvSpPr>
        <p:spPr>
          <a:xfrm>
            <a:off x="9884426" y="6120910"/>
            <a:ext cx="1817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65 Medium" panose="020B0500000000000000"/>
                <a:ea typeface="+mn-ea"/>
                <a:cs typeface="+mn-cs"/>
              </a:rPr>
              <a:t>tsag.net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589149" y="404868"/>
            <a:ext cx="48186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</a:rPr>
              <a:t>Hot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</a:rPr>
              <a:t> </a:t>
            </a:r>
            <a:r>
              <a:rPr lang="en-US" sz="5400" dirty="0">
                <a:solidFill>
                  <a:prstClr val="black"/>
                </a:solidFill>
                <a:latin typeface="Comic Sans MS" panose="030F0702030302020204" pitchFamily="66" charset="0"/>
              </a:rPr>
              <a:t>or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</a:rPr>
              <a:t> 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anose="030F0702030302020204" pitchFamily="66" charset="0"/>
              </a:rPr>
              <a:t>Cold?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mic Sans MS" panose="030F0702030302020204" pitchFamily="66" charset="0"/>
            </a:endParaRPr>
          </a:p>
        </p:txBody>
      </p:sp>
      <p:pic>
        <p:nvPicPr>
          <p:cNvPr id="3" name="Picture 2" descr="A person pouring liquid into a glass&#10;&#10;Description automatically generated with medium confidence">
            <a:extLst>
              <a:ext uri="{FF2B5EF4-FFF2-40B4-BE49-F238E27FC236}">
                <a16:creationId xmlns:a16="http://schemas.microsoft.com/office/drawing/2014/main" id="{CD0EA0A9-A51F-B455-E1D1-582D781053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3132" y="1789778"/>
            <a:ext cx="4688651" cy="312792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91E23C2-4EFA-18DB-BE8B-ABD80D660D6D}"/>
              </a:ext>
            </a:extLst>
          </p:cNvPr>
          <p:cNvSpPr/>
          <p:nvPr/>
        </p:nvSpPr>
        <p:spPr>
          <a:xfrm>
            <a:off x="11128808" y="5006590"/>
            <a:ext cx="863560" cy="902240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66D6097-CC70-3114-2B52-D1C63E0FB3C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6916" y="4973309"/>
            <a:ext cx="769566" cy="724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5594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1385FF65-1D0E-4310-8C6A-26A49312E90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1" y="5379285"/>
          <a:ext cx="12192001" cy="15571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2698280" imgH="1638000" progId="">
                  <p:embed/>
                </p:oleObj>
              </mc:Choice>
              <mc:Fallback>
                <p:oleObj r:id="rId3" imgW="12698280" imgH="1638000" progId="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1385FF65-1D0E-4310-8C6A-26A49312E90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" y="5379285"/>
                        <a:ext cx="12192001" cy="15571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l="53815" t="83879" r="39760"/>
          <a:stretch/>
        </p:blipFill>
        <p:spPr>
          <a:xfrm>
            <a:off x="0" y="5908830"/>
            <a:ext cx="12192000" cy="112286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08546B3-8A3D-41FC-9099-4CDBBE7A6337}"/>
              </a:ext>
            </a:extLst>
          </p:cNvPr>
          <p:cNvSpPr txBox="1"/>
          <p:nvPr/>
        </p:nvSpPr>
        <p:spPr>
          <a:xfrm>
            <a:off x="9884426" y="6120910"/>
            <a:ext cx="1817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65 Medium" panose="020B0500000000000000"/>
                <a:ea typeface="+mn-ea"/>
                <a:cs typeface="+mn-cs"/>
              </a:rPr>
              <a:t>tsag.net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84605" y="159385"/>
            <a:ext cx="72737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The Fire Triangle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4194FB8-CF62-5750-83D9-4057EDFA0C1F}"/>
              </a:ext>
            </a:extLst>
          </p:cNvPr>
          <p:cNvSpPr/>
          <p:nvPr/>
        </p:nvSpPr>
        <p:spPr>
          <a:xfrm rot="3581198">
            <a:off x="5904325" y="2970655"/>
            <a:ext cx="2466109" cy="5911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Fuel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A3BFBF1-BB0D-1567-C0C4-39C674038C9F}"/>
              </a:ext>
            </a:extLst>
          </p:cNvPr>
          <p:cNvSpPr/>
          <p:nvPr/>
        </p:nvSpPr>
        <p:spPr>
          <a:xfrm rot="18074901">
            <a:off x="2427166" y="3056763"/>
            <a:ext cx="2466109" cy="5911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Air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17CAC5E-F31E-D539-5012-F7C45521D3BD}"/>
              </a:ext>
            </a:extLst>
          </p:cNvPr>
          <p:cNvSpPr/>
          <p:nvPr/>
        </p:nvSpPr>
        <p:spPr>
          <a:xfrm>
            <a:off x="4180932" y="4700768"/>
            <a:ext cx="2466109" cy="5911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Heat</a:t>
            </a:r>
          </a:p>
        </p:txBody>
      </p:sp>
      <p:sp>
        <p:nvSpPr>
          <p:cNvPr id="23" name="Diagonal Stripe 22">
            <a:extLst>
              <a:ext uri="{FF2B5EF4-FFF2-40B4-BE49-F238E27FC236}">
                <a16:creationId xmlns:a16="http://schemas.microsoft.com/office/drawing/2014/main" id="{D3FDAB0D-0205-DFA5-F30D-EFA00D3DE382}"/>
              </a:ext>
            </a:extLst>
          </p:cNvPr>
          <p:cNvSpPr/>
          <p:nvPr/>
        </p:nvSpPr>
        <p:spPr>
          <a:xfrm rot="16902394">
            <a:off x="4988751" y="1532433"/>
            <a:ext cx="3830862" cy="3727319"/>
          </a:xfrm>
          <a:prstGeom prst="diagStripe">
            <a:avLst>
              <a:gd name="adj" fmla="val 86625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Diagonal Stripe 23">
            <a:extLst>
              <a:ext uri="{FF2B5EF4-FFF2-40B4-BE49-F238E27FC236}">
                <a16:creationId xmlns:a16="http://schemas.microsoft.com/office/drawing/2014/main" id="{38C5C140-F60D-8C84-5338-7EF49BDB90FF}"/>
              </a:ext>
            </a:extLst>
          </p:cNvPr>
          <p:cNvSpPr/>
          <p:nvPr/>
        </p:nvSpPr>
        <p:spPr>
          <a:xfrm rot="2549979">
            <a:off x="3159020" y="3634895"/>
            <a:ext cx="4392361" cy="4043993"/>
          </a:xfrm>
          <a:prstGeom prst="diagStripe">
            <a:avLst>
              <a:gd name="adj" fmla="val 86625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Diagonal Stripe 24">
            <a:extLst>
              <a:ext uri="{FF2B5EF4-FFF2-40B4-BE49-F238E27FC236}">
                <a16:creationId xmlns:a16="http://schemas.microsoft.com/office/drawing/2014/main" id="{2C9976F8-2548-F071-8741-DEAA02590A7E}"/>
              </a:ext>
            </a:extLst>
          </p:cNvPr>
          <p:cNvSpPr/>
          <p:nvPr/>
        </p:nvSpPr>
        <p:spPr>
          <a:xfrm rot="10143276">
            <a:off x="2007829" y="1473476"/>
            <a:ext cx="3854920" cy="3833235"/>
          </a:xfrm>
          <a:prstGeom prst="diagStripe">
            <a:avLst>
              <a:gd name="adj" fmla="val 86625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536DEC5-B863-CFED-1662-CD05EC9F647A}"/>
              </a:ext>
            </a:extLst>
          </p:cNvPr>
          <p:cNvSpPr/>
          <p:nvPr/>
        </p:nvSpPr>
        <p:spPr>
          <a:xfrm>
            <a:off x="11352105" y="4962895"/>
            <a:ext cx="743097" cy="902240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B920CB6-ED91-9E0A-CCE3-6669D867422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6916" y="4973309"/>
            <a:ext cx="769566" cy="724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138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</TotalTime>
  <Words>209</Words>
  <Application>Microsoft Office PowerPoint</Application>
  <PresentationFormat>Widescreen</PresentationFormat>
  <Paragraphs>37</Paragraphs>
  <Slides>5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5</vt:i4>
      </vt:variant>
    </vt:vector>
  </HeadingPairs>
  <TitlesOfParts>
    <vt:vector size="15" baseType="lpstr">
      <vt:lpstr>Arial</vt:lpstr>
      <vt:lpstr>Calibri</vt:lpstr>
      <vt:lpstr>Calibri Light</vt:lpstr>
      <vt:lpstr>Comic Sans MS</vt:lpstr>
      <vt:lpstr>Helvetica</vt:lpstr>
      <vt:lpstr>Helvetica 65 Medium</vt:lpstr>
      <vt:lpstr>Symbol</vt:lpstr>
      <vt:lpstr>Times New Roman</vt:lpstr>
      <vt:lpstr>Wingdings</vt:lpstr>
      <vt:lpstr>1_Office Theme</vt:lpstr>
      <vt:lpstr>v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</dc:title>
  <dc:creator>Kym Keith</dc:creator>
  <cp:lastModifiedBy>Kym Keith</cp:lastModifiedBy>
  <cp:revision>4</cp:revision>
  <dcterms:created xsi:type="dcterms:W3CDTF">2022-08-17T22:17:55Z</dcterms:created>
  <dcterms:modified xsi:type="dcterms:W3CDTF">2022-11-10T20:44:38Z</dcterms:modified>
</cp:coreProperties>
</file>