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9" r:id="rId2"/>
    <p:sldId id="307" r:id="rId3"/>
    <p:sldId id="301" r:id="rId4"/>
    <p:sldId id="305" r:id="rId5"/>
    <p:sldId id="306" r:id="rId6"/>
    <p:sldId id="30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slzf5CA5idbqHivG1GaiQ==" hashData="VQyzuT/mSU0JqDLnlC9Zyo2gSqRtO40C5nm+lC/hjGjw6lj5e7D7amJRjMc14O5tzUYO4MnDaxVcxxUfIgTkK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3877B2-C5B8-4648-BE2A-E8D72BA9AAB9}" v="47" dt="2022-11-10T19:57:59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8672" autoAdjust="0"/>
  </p:normalViewPr>
  <p:slideViewPr>
    <p:cSldViewPr snapToGrid="0">
      <p:cViewPr varScale="1">
        <p:scale>
          <a:sx n="65" d="100"/>
          <a:sy n="65" d="100"/>
        </p:scale>
        <p:origin x="23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757CD536-E0C1-475E-83F3-DA138B5A8C6B}"/>
    <pc:docChg chg="custSel modSld">
      <pc:chgData name="Kym Keith" userId="8510a1b8fa4ba23a" providerId="LiveId" clId="{757CD536-E0C1-475E-83F3-DA138B5A8C6B}" dt="2022-11-10T20:45:52.433" v="16" actId="1076"/>
      <pc:docMkLst>
        <pc:docMk/>
      </pc:docMkLst>
      <pc:sldChg chg="addSp delSp modSp mod">
        <pc:chgData name="Kym Keith" userId="8510a1b8fa4ba23a" providerId="LiveId" clId="{757CD536-E0C1-475E-83F3-DA138B5A8C6B}" dt="2022-11-10T20:45:52.433" v="16" actId="1076"/>
        <pc:sldMkLst>
          <pc:docMk/>
          <pc:sldMk cId="822926021" sldId="259"/>
        </pc:sldMkLst>
        <pc:spChg chg="del">
          <ac:chgData name="Kym Keith" userId="8510a1b8fa4ba23a" providerId="LiveId" clId="{757CD536-E0C1-475E-83F3-DA138B5A8C6B}" dt="2022-11-10T20:44:53.135" v="0" actId="478"/>
          <ac:spMkLst>
            <pc:docMk/>
            <pc:sldMk cId="822926021" sldId="259"/>
            <ac:spMk id="3" creationId="{7B261BE8-B016-6DC6-8E6B-6C5BA79C2CFB}"/>
          </ac:spMkLst>
        </pc:spChg>
        <pc:spChg chg="mod">
          <ac:chgData name="Kym Keith" userId="8510a1b8fa4ba23a" providerId="LiveId" clId="{757CD536-E0C1-475E-83F3-DA138B5A8C6B}" dt="2022-11-10T20:45:49.084" v="15" actId="14100"/>
          <ac:spMkLst>
            <pc:docMk/>
            <pc:sldMk cId="822926021" sldId="259"/>
            <ac:spMk id="7" creationId="{D993A491-3937-23E4-6D0C-0B46208C6CD9}"/>
          </ac:spMkLst>
        </pc:spChg>
        <pc:picChg chg="add mod">
          <ac:chgData name="Kym Keith" userId="8510a1b8fa4ba23a" providerId="LiveId" clId="{757CD536-E0C1-475E-83F3-DA138B5A8C6B}" dt="2022-11-10T20:45:52.433" v="16" actId="1076"/>
          <ac:picMkLst>
            <pc:docMk/>
            <pc:sldMk cId="822926021" sldId="259"/>
            <ac:picMk id="13" creationId="{CF46D1FF-CB93-A22C-EF7E-FE244EEF9857}"/>
          </ac:picMkLst>
        </pc:picChg>
      </pc:sldChg>
      <pc:sldChg chg="addSp delSp modSp mod">
        <pc:chgData name="Kym Keith" userId="8510a1b8fa4ba23a" providerId="LiveId" clId="{757CD536-E0C1-475E-83F3-DA138B5A8C6B}" dt="2022-11-10T20:45:41.321" v="12"/>
        <pc:sldMkLst>
          <pc:docMk/>
          <pc:sldMk cId="4167256178" sldId="301"/>
        </pc:sldMkLst>
        <pc:spChg chg="del">
          <ac:chgData name="Kym Keith" userId="8510a1b8fa4ba23a" providerId="LiveId" clId="{757CD536-E0C1-475E-83F3-DA138B5A8C6B}" dt="2022-11-10T20:44:59.080" v="2" actId="478"/>
          <ac:spMkLst>
            <pc:docMk/>
            <pc:sldMk cId="4167256178" sldId="301"/>
            <ac:spMk id="2" creationId="{6A7785D7-2931-DC8C-9B87-70CB2561E86D}"/>
          </ac:spMkLst>
        </pc:spChg>
        <pc:picChg chg="add mod">
          <ac:chgData name="Kym Keith" userId="8510a1b8fa4ba23a" providerId="LiveId" clId="{757CD536-E0C1-475E-83F3-DA138B5A8C6B}" dt="2022-11-10T20:45:41.321" v="12"/>
          <ac:picMkLst>
            <pc:docMk/>
            <pc:sldMk cId="4167256178" sldId="301"/>
            <ac:picMk id="8" creationId="{559C6B2A-F7AC-B3F9-00D5-E21B4E6897CE}"/>
          </ac:picMkLst>
        </pc:picChg>
      </pc:sldChg>
      <pc:sldChg chg="addSp delSp modSp mod">
        <pc:chgData name="Kym Keith" userId="8510a1b8fa4ba23a" providerId="LiveId" clId="{757CD536-E0C1-475E-83F3-DA138B5A8C6B}" dt="2022-11-10T20:45:17.378" v="7" actId="1076"/>
        <pc:sldMkLst>
          <pc:docMk/>
          <pc:sldMk cId="1920082411" sldId="302"/>
        </pc:sldMkLst>
        <pc:spChg chg="del">
          <ac:chgData name="Kym Keith" userId="8510a1b8fa4ba23a" providerId="LiveId" clId="{757CD536-E0C1-475E-83F3-DA138B5A8C6B}" dt="2022-11-10T20:45:10.052" v="5" actId="478"/>
          <ac:spMkLst>
            <pc:docMk/>
            <pc:sldMk cId="1920082411" sldId="302"/>
            <ac:spMk id="2" creationId="{CB9CCCA7-C11B-9DC9-1F5A-C2AC36AD6BB0}"/>
          </ac:spMkLst>
        </pc:spChg>
        <pc:picChg chg="add mod">
          <ac:chgData name="Kym Keith" userId="8510a1b8fa4ba23a" providerId="LiveId" clId="{757CD536-E0C1-475E-83F3-DA138B5A8C6B}" dt="2022-11-10T20:45:17.378" v="7" actId="1076"/>
          <ac:picMkLst>
            <pc:docMk/>
            <pc:sldMk cId="1920082411" sldId="302"/>
            <ac:picMk id="7" creationId="{4B920CB6-ED91-9E0A-CCE3-6669D867422A}"/>
          </ac:picMkLst>
        </pc:picChg>
      </pc:sldChg>
      <pc:sldChg chg="addSp delSp modSp mod">
        <pc:chgData name="Kym Keith" userId="8510a1b8fa4ba23a" providerId="LiveId" clId="{757CD536-E0C1-475E-83F3-DA138B5A8C6B}" dt="2022-11-10T20:45:37.997" v="11"/>
        <pc:sldMkLst>
          <pc:docMk/>
          <pc:sldMk cId="1389017505" sldId="305"/>
        </pc:sldMkLst>
        <pc:spChg chg="del">
          <ac:chgData name="Kym Keith" userId="8510a1b8fa4ba23a" providerId="LiveId" clId="{757CD536-E0C1-475E-83F3-DA138B5A8C6B}" dt="2022-11-10T20:45:02.150" v="3" actId="478"/>
          <ac:spMkLst>
            <pc:docMk/>
            <pc:sldMk cId="1389017505" sldId="305"/>
            <ac:spMk id="2" creationId="{986FA1CF-FCA6-CCDE-7A17-2B8272E44C74}"/>
          </ac:spMkLst>
        </pc:spChg>
        <pc:picChg chg="mod">
          <ac:chgData name="Kym Keith" userId="8510a1b8fa4ba23a" providerId="LiveId" clId="{757CD536-E0C1-475E-83F3-DA138B5A8C6B}" dt="2022-11-10T20:45:36.835" v="10" actId="1076"/>
          <ac:picMkLst>
            <pc:docMk/>
            <pc:sldMk cId="1389017505" sldId="305"/>
            <ac:picMk id="9" creationId="{150FC9F6-78A0-7AD7-C205-1B0C505F3C23}"/>
          </ac:picMkLst>
        </pc:picChg>
        <pc:picChg chg="add mod">
          <ac:chgData name="Kym Keith" userId="8510a1b8fa4ba23a" providerId="LiveId" clId="{757CD536-E0C1-475E-83F3-DA138B5A8C6B}" dt="2022-11-10T20:45:37.997" v="11"/>
          <ac:picMkLst>
            <pc:docMk/>
            <pc:sldMk cId="1389017505" sldId="305"/>
            <ac:picMk id="10" creationId="{053C2765-4F0B-59DC-0FD2-CDC2E4DFC81B}"/>
          </ac:picMkLst>
        </pc:picChg>
      </pc:sldChg>
      <pc:sldChg chg="addSp delSp modSp mod">
        <pc:chgData name="Kym Keith" userId="8510a1b8fa4ba23a" providerId="LiveId" clId="{757CD536-E0C1-475E-83F3-DA138B5A8C6B}" dt="2022-11-10T20:45:33.680" v="9" actId="1076"/>
        <pc:sldMkLst>
          <pc:docMk/>
          <pc:sldMk cId="44218335" sldId="306"/>
        </pc:sldMkLst>
        <pc:spChg chg="del">
          <ac:chgData name="Kym Keith" userId="8510a1b8fa4ba23a" providerId="LiveId" clId="{757CD536-E0C1-475E-83F3-DA138B5A8C6B}" dt="2022-11-10T20:45:06.028" v="4" actId="478"/>
          <ac:spMkLst>
            <pc:docMk/>
            <pc:sldMk cId="44218335" sldId="306"/>
            <ac:spMk id="2" creationId="{A33A8F12-ED73-E905-CFD1-96E4FC280469}"/>
          </ac:spMkLst>
        </pc:spChg>
        <pc:picChg chg="mod">
          <ac:chgData name="Kym Keith" userId="8510a1b8fa4ba23a" providerId="LiveId" clId="{757CD536-E0C1-475E-83F3-DA138B5A8C6B}" dt="2022-11-10T20:45:33.680" v="9" actId="1076"/>
          <ac:picMkLst>
            <pc:docMk/>
            <pc:sldMk cId="44218335" sldId="306"/>
            <ac:picMk id="6" creationId="{8039CA48-FF6D-4AB4-27C9-58F6C4188A20}"/>
          </ac:picMkLst>
        </pc:picChg>
        <pc:picChg chg="add mod">
          <ac:chgData name="Kym Keith" userId="8510a1b8fa4ba23a" providerId="LiveId" clId="{757CD536-E0C1-475E-83F3-DA138B5A8C6B}" dt="2022-11-10T20:45:27.977" v="8"/>
          <ac:picMkLst>
            <pc:docMk/>
            <pc:sldMk cId="44218335" sldId="306"/>
            <ac:picMk id="14" creationId="{A2C421BD-83CD-D58A-20FC-4773E0963678}"/>
          </ac:picMkLst>
        </pc:picChg>
      </pc:sldChg>
      <pc:sldChg chg="addSp delSp modSp mod">
        <pc:chgData name="Kym Keith" userId="8510a1b8fa4ba23a" providerId="LiveId" clId="{757CD536-E0C1-475E-83F3-DA138B5A8C6B}" dt="2022-11-10T20:45:43.312" v="13"/>
        <pc:sldMkLst>
          <pc:docMk/>
          <pc:sldMk cId="2831138698" sldId="307"/>
        </pc:sldMkLst>
        <pc:spChg chg="del">
          <ac:chgData name="Kym Keith" userId="8510a1b8fa4ba23a" providerId="LiveId" clId="{757CD536-E0C1-475E-83F3-DA138B5A8C6B}" dt="2022-11-10T20:44:56.420" v="1" actId="478"/>
          <ac:spMkLst>
            <pc:docMk/>
            <pc:sldMk cId="2831138698" sldId="307"/>
            <ac:spMk id="2" creationId="{0F587F28-A65A-97E0-1D1B-F5244A5BB7A1}"/>
          </ac:spMkLst>
        </pc:spChg>
        <pc:picChg chg="add mod">
          <ac:chgData name="Kym Keith" userId="8510a1b8fa4ba23a" providerId="LiveId" clId="{757CD536-E0C1-475E-83F3-DA138B5A8C6B}" dt="2022-11-10T20:45:43.312" v="13"/>
          <ac:picMkLst>
            <pc:docMk/>
            <pc:sldMk cId="2831138698" sldId="307"/>
            <ac:picMk id="6" creationId="{A8B0037E-999A-AC30-F5C0-6C611F832A6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2022-11-10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6000"/>
              </a:lnSpc>
              <a:buFont typeface="Symbol" panose="05050102010706020507" pitchFamily="18" charset="2"/>
              <a:buNone/>
            </a:pPr>
            <a:r>
              <a:rPr lang="en-US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 fire needs 3 things to start and grow: air, fuel and heat</a:t>
            </a:r>
          </a:p>
          <a:p>
            <a:pPr marL="0" lvl="0" indent="0">
              <a:lnSpc>
                <a:spcPct val="106000"/>
              </a:lnSpc>
              <a:buFont typeface="Symbol" panose="05050102010706020507" pitchFamily="18" charset="2"/>
              <a:buNone/>
            </a:pPr>
            <a:r>
              <a:rPr lang="en-US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Ask: What are some examples of heat ( hot stove, candles, fire)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buFont typeface="+mj-lt"/>
              <a:buNone/>
            </a:pPr>
            <a:endParaRPr lang="en-US" sz="1400" b="1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6000"/>
              </a:lnSpc>
              <a:buFont typeface="+mj-lt"/>
              <a:buNone/>
            </a:pPr>
            <a:r>
              <a:rPr lang="en-US" sz="1400" b="1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Click on the word fuel.</a:t>
            </a:r>
          </a:p>
          <a:p>
            <a:pPr marL="0" lvl="0" indent="0">
              <a:lnSpc>
                <a:spcPct val="106000"/>
              </a:lnSpc>
              <a:buFont typeface="+mj-lt"/>
              <a:buNone/>
            </a:pPr>
            <a:r>
              <a:rPr lang="en-US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If you take away one of the sides of the triangle (or elements of a fire) i</a:t>
            </a: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 it still a triangle?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buFont typeface="+mj-lt"/>
              <a:buNone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Can still be a fire if it doesn’t have all the elements? </a:t>
            </a:r>
            <a:r>
              <a:rPr lang="en-NZ" sz="14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(if you remove one of the components the fire goes out</a:t>
            </a: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)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buFont typeface="+mj-lt"/>
              <a:buNone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does this tell you about how to put out a fire? (remove one of the elements)</a:t>
            </a:r>
          </a:p>
          <a:p>
            <a:pPr marL="0" lvl="0" indent="0">
              <a:lnSpc>
                <a:spcPct val="106000"/>
              </a:lnSpc>
              <a:buFont typeface="+mj-lt"/>
              <a:buNone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does this tell you about preventing fires (make sure all three elements are not in the same area)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 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None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You can remove the air by covering up the fire ( like putting a lid on a pot, or rolling on the ground)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 You can remove the heat (put water on the fire, or use a fire extinguisher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 You can remove the fuel (take it away from the heat source)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NZ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655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1800" dirty="0">
                <a:effectLst/>
                <a:highlight>
                  <a:srgbClr val="FFFF00"/>
                </a:highligh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When something burns it is called combustible. </a:t>
            </a: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33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endParaRPr lang="en-NZ" sz="1800" dirty="0">
              <a:effectLst/>
              <a:highlight>
                <a:srgbClr val="FFFF00"/>
              </a:highlight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n-NZ" sz="1400" dirty="0">
                <a:effectLst/>
                <a:highlight>
                  <a:srgbClr val="FFFF00"/>
                </a:highligh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Flammable materials are combustible materials that ignite easily.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NZ" sz="1400" dirty="0">
                <a:effectLst/>
                <a:highlight>
                  <a:srgbClr val="FFFF00"/>
                </a:highligh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Combustible materials  start on fire at a certain temperature but flammable materials start on fire as soon as they are exposed to fire. </a:t>
            </a: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n-NZ" sz="1400" dirty="0">
                <a:effectLst/>
                <a:highlight>
                  <a:srgbClr val="FFFF00"/>
                </a:highligh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Examples of flammable liquids are rubbing alcohol, paint thinner, gasoline and even some cleaners.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You should never touch a container of flammable liquid.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None/>
            </a:pPr>
            <a:r>
              <a:rPr lang="en-NZ" sz="1400" dirty="0">
                <a:effectLst/>
                <a:highlight>
                  <a:srgbClr val="FFFF00"/>
                </a:highligh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Ask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1400" dirty="0">
                <a:effectLst/>
                <a:highlight>
                  <a:srgbClr val="FFFF00"/>
                </a:highligh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Which of these things shouldn’t be in your house? Where could your parents store them?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1400" dirty="0">
                <a:effectLst/>
                <a:highlight>
                  <a:srgbClr val="FFFF00"/>
                </a:highligh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Where are some places that your could store these items away from heat?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079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Compressed gases should be kept away from heat.</a:t>
            </a:r>
          </a:p>
          <a:p>
            <a:endParaRPr lang="en-CA" dirty="0"/>
          </a:p>
          <a:p>
            <a:r>
              <a:rPr lang="en-CA" dirty="0"/>
              <a:t>Ask</a:t>
            </a:r>
          </a:p>
          <a:p>
            <a:endParaRPr lang="en-CA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CA" dirty="0"/>
              <a:t>Which of these things should not be in your house?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CA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CA" dirty="0"/>
              <a:t>Which should be stored in a safe place?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CA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CA" dirty="0"/>
              <a:t>Where are some places you could store these things?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790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When something burns it creates gases and smoke that are really dangerous.  These gases always rise which is why we must stay low if there is smoke in  a room. If you inhale these gases, they can prevent you from thinking clearly.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This is why it is so important to stay low when getting away from fire (so you can see better, and so you don’t breathe in the smoke)</a:t>
            </a: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460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image" Target="../media/image6.wmf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eg"/><Relationship Id="rId5" Type="http://schemas.openxmlformats.org/officeDocument/2006/relationships/image" Target="../media/image7.png"/><Relationship Id="rId10" Type="http://schemas.openxmlformats.org/officeDocument/2006/relationships/image" Target="../media/image15.jpg"/><Relationship Id="rId4" Type="http://schemas.openxmlformats.org/officeDocument/2006/relationships/image" Target="../media/image6.wmf"/><Relationship Id="rId9" Type="http://schemas.openxmlformats.org/officeDocument/2006/relationships/image" Target="../media/image14.jpeg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4.png"/><Relationship Id="rId3" Type="http://schemas.openxmlformats.org/officeDocument/2006/relationships/image" Target="../media/image18.jpg"/><Relationship Id="rId7" Type="http://schemas.openxmlformats.org/officeDocument/2006/relationships/image" Target="../media/image19.jpg"/><Relationship Id="rId12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6.wmf"/><Relationship Id="rId10" Type="http://schemas.openxmlformats.org/officeDocument/2006/relationships/hyperlink" Target="http://www.uline.ca/product/AdvSearchResult.aspx?view=ALL&amp;SubGroup=3987&amp;Source=13&amp;BrowseGroup=345&amp;Method=B" TargetMode="External"/><Relationship Id="rId4" Type="http://schemas.openxmlformats.org/officeDocument/2006/relationships/oleObject" Target="../embeddings/oleObject5.bin"/><Relationship Id="rId9" Type="http://schemas.openxmlformats.org/officeDocument/2006/relationships/image" Target="../media/image21.jp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arky.org/videos?playlistVideoId=6237280044001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4521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: Fire Facts Grades 2-3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993A491-3937-23E4-6D0C-0B46208C6CD9}"/>
              </a:ext>
            </a:extLst>
          </p:cNvPr>
          <p:cNvSpPr/>
          <p:nvPr/>
        </p:nvSpPr>
        <p:spPr>
          <a:xfrm>
            <a:off x="10851648" y="4881370"/>
            <a:ext cx="1006056" cy="109992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F199C8-72EF-0F64-3012-F1C64EB6C25C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46D1FF-CB93-A22C-EF7E-FE244EEF98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817" y="5089186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84605" y="159385"/>
            <a:ext cx="7273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The Fire Triangle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194FB8-CF62-5750-83D9-4057EDFA0C1F}"/>
              </a:ext>
            </a:extLst>
          </p:cNvPr>
          <p:cNvSpPr/>
          <p:nvPr/>
        </p:nvSpPr>
        <p:spPr>
          <a:xfrm rot="3581198">
            <a:off x="6421432" y="2787162"/>
            <a:ext cx="2466109" cy="59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Fuel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3BFBF1-BB0D-1567-C0C4-39C674038C9F}"/>
              </a:ext>
            </a:extLst>
          </p:cNvPr>
          <p:cNvSpPr/>
          <p:nvPr/>
        </p:nvSpPr>
        <p:spPr>
          <a:xfrm rot="18233843">
            <a:off x="2914738" y="3042980"/>
            <a:ext cx="2466109" cy="59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Air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CAC5E-F31E-D539-5012-F7C45521D3BD}"/>
              </a:ext>
            </a:extLst>
          </p:cNvPr>
          <p:cNvSpPr/>
          <p:nvPr/>
        </p:nvSpPr>
        <p:spPr>
          <a:xfrm>
            <a:off x="4686021" y="4707776"/>
            <a:ext cx="2466109" cy="59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Heat</a:t>
            </a:r>
          </a:p>
        </p:txBody>
      </p:sp>
      <p:sp>
        <p:nvSpPr>
          <p:cNvPr id="23" name="Diagonal Stripe 22">
            <a:extLst>
              <a:ext uri="{FF2B5EF4-FFF2-40B4-BE49-F238E27FC236}">
                <a16:creationId xmlns:a16="http://schemas.microsoft.com/office/drawing/2014/main" id="{D3FDAB0D-0205-DFA5-F30D-EFA00D3DE382}"/>
              </a:ext>
            </a:extLst>
          </p:cNvPr>
          <p:cNvSpPr/>
          <p:nvPr/>
        </p:nvSpPr>
        <p:spPr>
          <a:xfrm rot="16902394">
            <a:off x="5570200" y="1494666"/>
            <a:ext cx="3830862" cy="3727319"/>
          </a:xfrm>
          <a:prstGeom prst="diagStripe">
            <a:avLst>
              <a:gd name="adj" fmla="val 8662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Diagonal Stripe 23">
            <a:extLst>
              <a:ext uri="{FF2B5EF4-FFF2-40B4-BE49-F238E27FC236}">
                <a16:creationId xmlns:a16="http://schemas.microsoft.com/office/drawing/2014/main" id="{38C5C140-F60D-8C84-5338-7EF49BDB90FF}"/>
              </a:ext>
            </a:extLst>
          </p:cNvPr>
          <p:cNvSpPr/>
          <p:nvPr/>
        </p:nvSpPr>
        <p:spPr>
          <a:xfrm rot="2549979">
            <a:off x="3735953" y="3615822"/>
            <a:ext cx="4392361" cy="4043993"/>
          </a:xfrm>
          <a:prstGeom prst="diagStripe">
            <a:avLst>
              <a:gd name="adj" fmla="val 8662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5" name="Diagonal Stripe 24">
            <a:extLst>
              <a:ext uri="{FF2B5EF4-FFF2-40B4-BE49-F238E27FC236}">
                <a16:creationId xmlns:a16="http://schemas.microsoft.com/office/drawing/2014/main" id="{2C9976F8-2548-F071-8741-DEAA02590A7E}"/>
              </a:ext>
            </a:extLst>
          </p:cNvPr>
          <p:cNvSpPr/>
          <p:nvPr/>
        </p:nvSpPr>
        <p:spPr>
          <a:xfrm rot="10143276">
            <a:off x="2577460" y="1435709"/>
            <a:ext cx="3854920" cy="3833235"/>
          </a:xfrm>
          <a:prstGeom prst="diagStripe">
            <a:avLst>
              <a:gd name="adj" fmla="val 8662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47523E-CE14-3003-C1D2-2B21BE1F1BF7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B0037E-999A-AC30-F5C0-6C611F832A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45" y="498164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3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128667"/>
              </p:ext>
            </p:extLst>
          </p:nvPr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5135" y="371879"/>
            <a:ext cx="4121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Combustible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44E77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8593AC-EC76-581C-901D-B73D6CB4EC06}"/>
              </a:ext>
            </a:extLst>
          </p:cNvPr>
          <p:cNvSpPr/>
          <p:nvPr/>
        </p:nvSpPr>
        <p:spPr>
          <a:xfrm>
            <a:off x="1708726" y="2035524"/>
            <a:ext cx="8903855" cy="2085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Something that is combustible catches fire with some effort. </a:t>
            </a:r>
          </a:p>
        </p:txBody>
      </p:sp>
      <p:pic>
        <p:nvPicPr>
          <p:cNvPr id="7" name="Picture 6" descr="Stack of papers with paper clips">
            <a:extLst>
              <a:ext uri="{FF2B5EF4-FFF2-40B4-BE49-F238E27FC236}">
                <a16:creationId xmlns:a16="http://schemas.microsoft.com/office/drawing/2014/main" id="{C77E3D74-2A6F-0CFC-061E-AF54A00F32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2" r="36166"/>
          <a:stretch/>
        </p:blipFill>
        <p:spPr>
          <a:xfrm>
            <a:off x="9136368" y="541294"/>
            <a:ext cx="2048870" cy="1653494"/>
          </a:xfrm>
          <a:prstGeom prst="rect">
            <a:avLst/>
          </a:prstGeom>
        </p:spPr>
      </p:pic>
      <p:pic>
        <p:nvPicPr>
          <p:cNvPr id="10" name="Picture 9" descr="Top view of two blouses on wooden planks">
            <a:extLst>
              <a:ext uri="{FF2B5EF4-FFF2-40B4-BE49-F238E27FC236}">
                <a16:creationId xmlns:a16="http://schemas.microsoft.com/office/drawing/2014/main" id="{3F158AC7-9EB1-507C-5405-7B15F7565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74" y="534372"/>
            <a:ext cx="2477036" cy="1653495"/>
          </a:xfrm>
          <a:prstGeom prst="rect">
            <a:avLst/>
          </a:prstGeom>
        </p:spPr>
      </p:pic>
      <p:pic>
        <p:nvPicPr>
          <p:cNvPr id="14" name="Picture 13" descr="Sawhorses in unfinished interior">
            <a:extLst>
              <a:ext uri="{FF2B5EF4-FFF2-40B4-BE49-F238E27FC236}">
                <a16:creationId xmlns:a16="http://schemas.microsoft.com/office/drawing/2014/main" id="{B52D7C6A-E651-1EEA-9D83-A7A94CEE05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t="45390" r="8533" b="9630"/>
          <a:stretch/>
        </p:blipFill>
        <p:spPr>
          <a:xfrm>
            <a:off x="4338917" y="3729154"/>
            <a:ext cx="3345737" cy="21140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C3CBEC-ADC8-1E78-C264-3661F70F0E32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9C6B2A-F7AC-B3F9-00D5-E21B4E6897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345" y="498164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56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575994"/>
              </p:ext>
            </p:extLst>
          </p:nvPr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5135" y="371879"/>
            <a:ext cx="4121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Flammable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44E77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8593AC-EC76-581C-901D-B73D6CB4EC06}"/>
              </a:ext>
            </a:extLst>
          </p:cNvPr>
          <p:cNvSpPr/>
          <p:nvPr/>
        </p:nvSpPr>
        <p:spPr>
          <a:xfrm>
            <a:off x="1431636" y="1440873"/>
            <a:ext cx="8903855" cy="284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Something that is flammable catches fire easily.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08DEAF-1BD9-5A35-886B-6C2C75A85D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3" r="20323"/>
          <a:stretch/>
        </p:blipFill>
        <p:spPr>
          <a:xfrm>
            <a:off x="5617745" y="3670335"/>
            <a:ext cx="1958334" cy="2080858"/>
          </a:xfrm>
          <a:prstGeom prst="rect">
            <a:avLst/>
          </a:prstGeom>
        </p:spPr>
      </p:pic>
      <p:pic>
        <p:nvPicPr>
          <p:cNvPr id="15" name="Picture 14" descr="Paintbrush and paint can">
            <a:extLst>
              <a:ext uri="{FF2B5EF4-FFF2-40B4-BE49-F238E27FC236}">
                <a16:creationId xmlns:a16="http://schemas.microsoft.com/office/drawing/2014/main" id="{47D72240-9533-79E4-1459-0DC0FE5186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1" t="8185" b="10748"/>
          <a:stretch/>
        </p:blipFill>
        <p:spPr>
          <a:xfrm>
            <a:off x="872349" y="330089"/>
            <a:ext cx="2642572" cy="16895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88B0DB-90E1-2A36-2F4F-4543B4325C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0922" y="209721"/>
            <a:ext cx="1474971" cy="1467394"/>
          </a:xfrm>
          <a:prstGeom prst="rect">
            <a:avLst/>
          </a:prstGeom>
        </p:spPr>
      </p:pic>
      <p:pic>
        <p:nvPicPr>
          <p:cNvPr id="7" name="Picture 6" descr="Positive terminals of dry cell batteries">
            <a:extLst>
              <a:ext uri="{FF2B5EF4-FFF2-40B4-BE49-F238E27FC236}">
                <a16:creationId xmlns:a16="http://schemas.microsoft.com/office/drawing/2014/main" id="{4255A127-BA14-E247-47F0-D022FD8DC3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857" y="4356847"/>
            <a:ext cx="2053352" cy="1369035"/>
          </a:xfrm>
          <a:prstGeom prst="rect">
            <a:avLst/>
          </a:prstGeom>
        </p:spPr>
      </p:pic>
      <p:pic>
        <p:nvPicPr>
          <p:cNvPr id="6" name="Picture 5" descr="Parent sanitizing child's hand">
            <a:extLst>
              <a:ext uri="{FF2B5EF4-FFF2-40B4-BE49-F238E27FC236}">
                <a16:creationId xmlns:a16="http://schemas.microsoft.com/office/drawing/2014/main" id="{1F4A0393-3DE7-980B-ABD9-52FF48E8BF2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 t="28236" r="67952" b="17908"/>
          <a:stretch/>
        </p:blipFill>
        <p:spPr>
          <a:xfrm>
            <a:off x="9660466" y="784873"/>
            <a:ext cx="1650260" cy="2844800"/>
          </a:xfrm>
          <a:prstGeom prst="rect">
            <a:avLst/>
          </a:prstGeom>
        </p:spPr>
      </p:pic>
      <p:pic>
        <p:nvPicPr>
          <p:cNvPr id="9" name="Picture 8" descr="Baking ingredients on a table">
            <a:extLst>
              <a:ext uri="{FF2B5EF4-FFF2-40B4-BE49-F238E27FC236}">
                <a16:creationId xmlns:a16="http://schemas.microsoft.com/office/drawing/2014/main" id="{150FC9F6-78A0-7AD7-C205-1B0C505F3C2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8" t="21553" r="14354" b="-1"/>
          <a:stretch/>
        </p:blipFill>
        <p:spPr>
          <a:xfrm>
            <a:off x="1010049" y="2953466"/>
            <a:ext cx="1692919" cy="2483865"/>
          </a:xfrm>
          <a:prstGeom prst="rect">
            <a:avLst/>
          </a:prstGeom>
        </p:spPr>
      </p:pic>
      <p:pic>
        <p:nvPicPr>
          <p:cNvPr id="14" name="Picture 13" descr="Hand of person having fingernails painted red">
            <a:extLst>
              <a:ext uri="{FF2B5EF4-FFF2-40B4-BE49-F238E27FC236}">
                <a16:creationId xmlns:a16="http://schemas.microsoft.com/office/drawing/2014/main" id="{86AA33F0-683A-65CC-7FC6-7CC1EDC4465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1" t="28452"/>
          <a:stretch/>
        </p:blipFill>
        <p:spPr>
          <a:xfrm>
            <a:off x="8054633" y="3707157"/>
            <a:ext cx="2341871" cy="20440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2E4AD6-5AD6-1890-1B42-8DAC67378F4B}"/>
              </a:ext>
            </a:extLst>
          </p:cNvPr>
          <p:cNvSpPr/>
          <p:nvPr/>
        </p:nvSpPr>
        <p:spPr>
          <a:xfrm>
            <a:off x="11397029" y="5046894"/>
            <a:ext cx="579412" cy="780874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3C2765-4F0B-59DC-0FD2-CDC2E4DFC8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2345" y="498164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1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FBFE2449-EF90-0BAA-C512-045B66D21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96" y="2579454"/>
            <a:ext cx="1990877" cy="2984256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165852"/>
              </p:ext>
            </p:extLst>
          </p:nvPr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2698280" imgH="1638000" progId="">
                  <p:embed/>
                </p:oleObj>
              </mc:Choice>
              <mc:Fallback>
                <p:oleObj r:id="rId4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5704" y="371879"/>
            <a:ext cx="641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Compressed Gases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44E77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8593AC-EC76-581C-901D-B73D6CB4EC06}"/>
              </a:ext>
            </a:extLst>
          </p:cNvPr>
          <p:cNvSpPr/>
          <p:nvPr/>
        </p:nvSpPr>
        <p:spPr>
          <a:xfrm>
            <a:off x="1067495" y="1381844"/>
            <a:ext cx="9856753" cy="1898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Compressed gas are a flammable hazard. They are sensitive to heat. </a:t>
            </a:r>
          </a:p>
        </p:txBody>
      </p:sp>
      <p:pic>
        <p:nvPicPr>
          <p:cNvPr id="6" name="Picture 5" descr="A lighter with a flame&#10;&#10;Description automatically generated with medium confidence">
            <a:extLst>
              <a:ext uri="{FF2B5EF4-FFF2-40B4-BE49-F238E27FC236}">
                <a16:creationId xmlns:a16="http://schemas.microsoft.com/office/drawing/2014/main" id="{8039CA48-FF6D-4AB4-27C9-58F6C4188A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1" r="35777" b="15923"/>
          <a:stretch/>
        </p:blipFill>
        <p:spPr>
          <a:xfrm>
            <a:off x="1218088" y="3482992"/>
            <a:ext cx="1472750" cy="1898523"/>
          </a:xfrm>
          <a:prstGeom prst="rect">
            <a:avLst/>
          </a:prstGeom>
        </p:spPr>
      </p:pic>
      <p:pic>
        <p:nvPicPr>
          <p:cNvPr id="9" name="Picture 8" descr="A picture containing outdoor&#10;&#10;Description automatically generated">
            <a:extLst>
              <a:ext uri="{FF2B5EF4-FFF2-40B4-BE49-F238E27FC236}">
                <a16:creationId xmlns:a16="http://schemas.microsoft.com/office/drawing/2014/main" id="{849AEFF9-E312-B79B-C871-DB73D4227C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011" y="3773552"/>
            <a:ext cx="2334108" cy="1557147"/>
          </a:xfrm>
          <a:prstGeom prst="rect">
            <a:avLst/>
          </a:prstGeom>
        </p:spPr>
      </p:pic>
      <p:pic>
        <p:nvPicPr>
          <p:cNvPr id="7" name="Picture 6" descr="A red and black fire extinguisher&#10;&#10;Description automatically generated with medium confidence">
            <a:extLst>
              <a:ext uri="{FF2B5EF4-FFF2-40B4-BE49-F238E27FC236}">
                <a16:creationId xmlns:a16="http://schemas.microsoft.com/office/drawing/2014/main" id="{CB70933B-DD92-6D07-CBA2-8DAFF4AEB00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371475" y="251844"/>
            <a:ext cx="1237827" cy="1744211"/>
          </a:xfrm>
          <a:prstGeom prst="rect">
            <a:avLst/>
          </a:prstGeom>
        </p:spPr>
      </p:pic>
      <p:pic>
        <p:nvPicPr>
          <p:cNvPr id="10" name="Picture 9" descr="Class 2 International Labels">
            <a:hlinkClick r:id="rId10"/>
            <a:extLst>
              <a:ext uri="{FF2B5EF4-FFF2-40B4-BE49-F238E27FC236}">
                <a16:creationId xmlns:a16="http://schemas.microsoft.com/office/drawing/2014/main" id="{85ED99AB-E524-85EC-3026-6D3C22FF241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411" y="371879"/>
            <a:ext cx="1207770" cy="1197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bottle, bin&#10;&#10;Description automatically generated">
            <a:extLst>
              <a:ext uri="{FF2B5EF4-FFF2-40B4-BE49-F238E27FC236}">
                <a16:creationId xmlns:a16="http://schemas.microsoft.com/office/drawing/2014/main" id="{1EDF1F5F-F30E-E18A-70FC-194424805D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253" y="3384969"/>
            <a:ext cx="3475345" cy="23184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9E3F7B9-1C96-23F3-E12D-3F131B63A576}"/>
              </a:ext>
            </a:extLst>
          </p:cNvPr>
          <p:cNvSpPr/>
          <p:nvPr/>
        </p:nvSpPr>
        <p:spPr>
          <a:xfrm>
            <a:off x="11173014" y="4864825"/>
            <a:ext cx="827063" cy="954429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C421BD-83CD-D58A-20FC-4773E096367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2345" y="498164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051459"/>
              </p:ext>
            </p:extLst>
          </p:nvPr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88429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22AB28-E6F5-CCA2-4E17-AA80419982E8}"/>
              </a:ext>
            </a:extLst>
          </p:cNvPr>
          <p:cNvSpPr txBox="1"/>
          <p:nvPr/>
        </p:nvSpPr>
        <p:spPr>
          <a:xfrm>
            <a:off x="1660435" y="275425"/>
            <a:ext cx="88711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600" dirty="0">
                <a:latin typeface="Comic Sans MS" panose="030F0702030302020204" pitchFamily="66" charset="0"/>
              </a:rPr>
              <a:t>Where There is Smoke There is Science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D28075-D045-6124-65D4-C46A338146C5}"/>
              </a:ext>
            </a:extLst>
          </p:cNvPr>
          <p:cNvSpPr/>
          <p:nvPr/>
        </p:nvSpPr>
        <p:spPr>
          <a:xfrm>
            <a:off x="1355663" y="5308563"/>
            <a:ext cx="9393382" cy="483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Fire Protection Association Kids. (n.d.-k). </a:t>
            </a:r>
            <a:r>
              <a:rPr lang="en-US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There’s Smoke, There’s Science - Full </a:t>
            </a: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</a:t>
            </a:r>
            <a:r>
              <a:rPr lang="en-US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https://www.sparky.org/videos?playlistVideoId=6237280044001</a:t>
            </a:r>
            <a:endParaRPr lang="en-CA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12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E6AB9-9E08-A1CA-2171-F75591B35E69}"/>
              </a:ext>
            </a:extLst>
          </p:cNvPr>
          <p:cNvSpPr/>
          <p:nvPr/>
        </p:nvSpPr>
        <p:spPr>
          <a:xfrm>
            <a:off x="1787236" y="921756"/>
            <a:ext cx="8645237" cy="431608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hlinkClick r:id="rId6"/>
              </a:rPr>
              <a:t>https://www.sparky.org/videos?playlistVideoId=6237280044001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724F4-580C-F4BE-68F1-564E650905D4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920CB6-ED91-9E0A-CCE3-6669D86742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345" y="498164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824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547</Words>
  <Application>Microsoft Office PowerPoint</Application>
  <PresentationFormat>Widescreen</PresentationFormat>
  <Paragraphs>66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Helvetica</vt:lpstr>
      <vt:lpstr>Helvetica 65 Medium</vt:lpstr>
      <vt:lpstr>Symbol</vt:lpstr>
      <vt:lpstr>Times New Roman</vt:lpstr>
      <vt:lpstr>Wingdings</vt:lpstr>
      <vt:lpstr>1_Office Theme</vt:lpstr>
      <vt:lpstr>v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5</cp:revision>
  <dcterms:created xsi:type="dcterms:W3CDTF">2022-08-17T22:17:55Z</dcterms:created>
  <dcterms:modified xsi:type="dcterms:W3CDTF">2022-11-10T20:45:59Z</dcterms:modified>
</cp:coreProperties>
</file>